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925B5-610D-4C85-946B-5C7179AFD7D5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D3A2C-BD5F-46E5-BDEB-B34B30BFCB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ookman Old Style" pitchFamily="18" charset="0"/>
              </a:rPr>
              <a:t>МБОУ «Гимназия №52» Приволжского района г.Казани</a:t>
            </a:r>
            <a:endParaRPr lang="ru-RU" sz="3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352928" cy="48965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Bookman Old Style" pitchFamily="18" charset="0"/>
              </a:rPr>
              <a:t>Фотоотчет</a:t>
            </a: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2 этапа городского конкурса «Классный марафон»</a:t>
            </a:r>
          </a:p>
          <a:p>
            <a:endParaRPr lang="ru-RU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4а класс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Классный руководитель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Прошина Альбина </a:t>
            </a:r>
            <a:r>
              <a:rPr lang="ru-RU" b="1" i="1" dirty="0" err="1" smtClean="0">
                <a:solidFill>
                  <a:srgbClr val="002060"/>
                </a:solidFill>
                <a:latin typeface="Bookman Old Style" pitchFamily="18" charset="0"/>
              </a:rPr>
              <a:t>Юнусовна</a:t>
            </a:r>
            <a:endParaRPr lang="ru-RU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2016г.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Безопасная среда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Содержимое 4" descr="IMG_20161017_100415_BURST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439248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IMG_20161017_1028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3140968"/>
            <a:ext cx="4254624" cy="3460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004048" y="1412776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Встречай, «Зарница!»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5085184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Эту миссию мы провели с огромным интересом!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1017_1029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3816424" cy="4824536"/>
          </a:xfrm>
        </p:spPr>
      </p:pic>
      <p:pic>
        <p:nvPicPr>
          <p:cNvPr id="6" name="Содержимое 5" descr="IMG_20161017_1041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706192" cy="4997152"/>
          </a:xfrm>
        </p:spPr>
      </p:pic>
      <p:sp>
        <p:nvSpPr>
          <p:cNvPr id="7" name="TextBox 6"/>
          <p:cNvSpPr txBox="1"/>
          <p:nvPr/>
        </p:nvSpPr>
        <p:spPr>
          <a:xfrm>
            <a:off x="611560" y="558924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Теперь владеем навыками безопасности в дикой природе!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20161017_11252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3816424" cy="5246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IMG_20161017_1046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332656"/>
            <a:ext cx="3538488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076056" y="573325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Еще лучше знаем правила дорожного движения!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1017_1048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3888432" cy="4680520"/>
          </a:xfrm>
        </p:spPr>
      </p:pic>
      <p:pic>
        <p:nvPicPr>
          <p:cNvPr id="6" name="Содержимое 5" descr="IMG_20161017_1107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340768"/>
            <a:ext cx="3970536" cy="5174035"/>
          </a:xfrm>
        </p:spPr>
      </p:pic>
      <p:sp>
        <p:nvSpPr>
          <p:cNvPr id="7" name="TextBox 6"/>
          <p:cNvSpPr txBox="1"/>
          <p:nvPr/>
        </p:nvSpPr>
        <p:spPr>
          <a:xfrm>
            <a:off x="251520" y="544522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Получили права и научились водить машину)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0161017_1147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4320480" cy="3240360"/>
          </a:xfrm>
        </p:spPr>
      </p:pic>
      <p:pic>
        <p:nvPicPr>
          <p:cNvPr id="8" name="Содержимое 7" descr="IMG_20161017_1144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268760"/>
            <a:ext cx="3778200" cy="5184576"/>
          </a:xfrm>
        </p:spPr>
      </p:pic>
      <p:sp>
        <p:nvSpPr>
          <p:cNvPr id="9" name="TextBox 8"/>
          <p:cNvSpPr txBox="1"/>
          <p:nvPr/>
        </p:nvSpPr>
        <p:spPr>
          <a:xfrm>
            <a:off x="467544" y="4365104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Приняли участие в танцевальном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флэшмобе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и марше за безопасное движение!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Было здорово!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IMG_20161017_1152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8352928" cy="5184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700808"/>
            <a:ext cx="7992888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Bookman Old Style" pitchFamily="18" charset="0"/>
              </a:rPr>
              <a:t>1-ый тур: «Благотворительность. Экология.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Bookman Old Style" pitchFamily="18" charset="0"/>
              </a:rPr>
              <a:t>Безопасная среда»</a:t>
            </a:r>
            <a:endParaRPr lang="ru-RU" sz="4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Всероссийский фестиваль «Вместе ярче»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6" name="Содержимое 5" descr="IMG_20160910_1322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3210413" cy="5069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IMG_20160910_1332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1988840"/>
            <a:ext cx="4608512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283968" y="5229200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Рисовали все вместе!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И мама, и папа,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и Альбина </a:t>
            </a:r>
            <a:r>
              <a:rPr lang="ru-RU" sz="2000" b="1" dirty="0" err="1" smtClean="0">
                <a:solidFill>
                  <a:srgbClr val="002060"/>
                </a:solidFill>
                <a:latin typeface="Bookman Old Style" pitchFamily="18" charset="0"/>
              </a:rPr>
              <a:t>Юнусовна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!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0160910_1407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60648"/>
            <a:ext cx="403860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9" descr="IMG_20160910_13383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980728"/>
            <a:ext cx="4182616" cy="2776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фото класс\4а_2016-2017\Вместе ярче\IMG_20160910_1338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01008"/>
            <a:ext cx="4392488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23528" y="4437112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С такой сильной группой поддержки, у нас все получилось!</a:t>
            </a:r>
            <a:endParaRPr lang="ru-RU" sz="24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0910_1351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20888"/>
            <a:ext cx="4536504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вместе ярче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21578" y="980728"/>
            <a:ext cx="3654878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39552" y="1124744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Bookman Old Style" pitchFamily="18" charset="0"/>
              </a:rPr>
              <a:t>Наша победа!</a:t>
            </a:r>
            <a:endParaRPr lang="ru-RU" sz="3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Вместе ярче!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5" name="Содержимое 4" descr="IMG_20160910_1615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196752"/>
            <a:ext cx="3240360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IMG_20160910_1614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3456384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Ярмарка добра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6" name="Содержимое 5" descr="IMG_20160514_1045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4536504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IMG_20160514_1341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4034" y="1600200"/>
            <a:ext cx="3138405" cy="4925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39552" y="4221088"/>
            <a:ext cx="4176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Ежегодно наш класс принимает участие в сборе необходимых вещей для Дома малютки при 18 детской больнице и приюту для бездомных животных.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Но самым ярким событием является Ярмарка добра!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20160514-WA00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IMG-20160514-WA00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23528" y="4437112"/>
            <a:ext cx="40324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Вместе с родителями и Альбиной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Юнусовной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дружно и весело мы помогаем всем, кто ждет от нас помощи!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0160514_1145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3744416" cy="5433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IMG-20160514-WA00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88640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фото класс\3а_2015-2016\Ярмарка добра\IMG-20160514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429000"/>
            <a:ext cx="460851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177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МБОУ «Гимназия №52» Приволжского района г.Казани</vt:lpstr>
      <vt:lpstr>Слайд 2</vt:lpstr>
      <vt:lpstr>Всероссийский фестиваль «Вместе ярче»</vt:lpstr>
      <vt:lpstr>Слайд 4</vt:lpstr>
      <vt:lpstr>Слайд 5</vt:lpstr>
      <vt:lpstr>Вместе ярче!</vt:lpstr>
      <vt:lpstr>Ярмарка добра</vt:lpstr>
      <vt:lpstr>Слайд 8</vt:lpstr>
      <vt:lpstr>Слайд 9</vt:lpstr>
      <vt:lpstr>Безопасная среда</vt:lpstr>
      <vt:lpstr>Слайд 11</vt:lpstr>
      <vt:lpstr>Слайд 12</vt:lpstr>
      <vt:lpstr>Слайд 13</vt:lpstr>
      <vt:lpstr>Слайд 14</vt:lpstr>
      <vt:lpstr>Было здорово!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«Гимназия №52» Приволжского района г.Казани</dc:title>
  <dc:creator>Альбина</dc:creator>
  <cp:lastModifiedBy>Альбина</cp:lastModifiedBy>
  <cp:revision>31</cp:revision>
  <dcterms:created xsi:type="dcterms:W3CDTF">2016-10-20T07:32:18Z</dcterms:created>
  <dcterms:modified xsi:type="dcterms:W3CDTF">2016-10-20T12:33:51Z</dcterms:modified>
</cp:coreProperties>
</file>