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E1A-ACB0-47CE-A146-F3394BC19484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1460-478F-41A5-A88D-9F4C5B716B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E1A-ACB0-47CE-A146-F3394BC19484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1460-478F-41A5-A88D-9F4C5B716B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E1A-ACB0-47CE-A146-F3394BC19484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1460-478F-41A5-A88D-9F4C5B716B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E1A-ACB0-47CE-A146-F3394BC19484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1460-478F-41A5-A88D-9F4C5B716B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E1A-ACB0-47CE-A146-F3394BC19484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1460-478F-41A5-A88D-9F4C5B716B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E1A-ACB0-47CE-A146-F3394BC19484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1460-478F-41A5-A88D-9F4C5B716B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E1A-ACB0-47CE-A146-F3394BC19484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1460-478F-41A5-A88D-9F4C5B716B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E1A-ACB0-47CE-A146-F3394BC19484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1460-478F-41A5-A88D-9F4C5B716B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E1A-ACB0-47CE-A146-F3394BC19484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1460-478F-41A5-A88D-9F4C5B716B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E1A-ACB0-47CE-A146-F3394BC19484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1460-478F-41A5-A88D-9F4C5B716B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E1A-ACB0-47CE-A146-F3394BC19484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A1460-478F-41A5-A88D-9F4C5B716B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C2E1A-ACB0-47CE-A146-F3394BC19484}" type="datetimeFigureOut">
              <a:rPr lang="ru-RU" smtClean="0"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A1460-478F-41A5-A88D-9F4C5B716B9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-24"/>
            <a:ext cx="6858048" cy="68580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2000" y="-1"/>
            <a:ext cx="5111768" cy="690088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854" y="0"/>
            <a:ext cx="9153853" cy="68506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852" y="0"/>
            <a:ext cx="916370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87313"/>
            <a:ext cx="9144000" cy="70326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-48"/>
            <a:ext cx="5715040" cy="685804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0"/>
            <a:ext cx="6786610" cy="68728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3517"/>
            <a:ext cx="9144000" cy="686503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npb-220</dc:creator>
  <cp:lastModifiedBy>npb-220</cp:lastModifiedBy>
  <cp:revision>1</cp:revision>
  <dcterms:created xsi:type="dcterms:W3CDTF">2013-12-09T13:21:53Z</dcterms:created>
  <dcterms:modified xsi:type="dcterms:W3CDTF">2013-12-09T13:26:32Z</dcterms:modified>
</cp:coreProperties>
</file>