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82" r:id="rId4"/>
    <p:sldId id="257" r:id="rId5"/>
    <p:sldId id="262" r:id="rId6"/>
    <p:sldId id="263" r:id="rId7"/>
    <p:sldId id="312" r:id="rId8"/>
    <p:sldId id="311" r:id="rId9"/>
    <p:sldId id="283" r:id="rId10"/>
    <p:sldId id="259" r:id="rId11"/>
    <p:sldId id="273" r:id="rId12"/>
    <p:sldId id="265" r:id="rId13"/>
    <p:sldId id="277" r:id="rId14"/>
    <p:sldId id="269" r:id="rId15"/>
    <p:sldId id="274" r:id="rId16"/>
    <p:sldId id="267" r:id="rId17"/>
    <p:sldId id="276" r:id="rId18"/>
    <p:sldId id="266" r:id="rId19"/>
    <p:sldId id="275" r:id="rId20"/>
    <p:sldId id="279" r:id="rId21"/>
    <p:sldId id="315" r:id="rId22"/>
    <p:sldId id="314" r:id="rId23"/>
    <p:sldId id="313" r:id="rId24"/>
    <p:sldId id="310" r:id="rId25"/>
    <p:sldId id="271" r:id="rId26"/>
    <p:sldId id="261" r:id="rId27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21"/>
        <p:sld r:id="rId24"/>
        <p:sld r:id="rId25"/>
        <p:sld r:id="rId26"/>
        <p:sld r:id="rId27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26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24" autoAdjust="0"/>
  </p:normalViewPr>
  <p:slideViewPr>
    <p:cSldViewPr>
      <p:cViewPr>
        <p:scale>
          <a:sx n="66" d="100"/>
          <a:sy n="66" d="100"/>
        </p:scale>
        <p:origin x="-152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B330E-9515-45C0-92E1-419C25A7ABF3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7A03B-82D0-4DF4-AEFA-D3D764E32A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187E5-462B-42A8-A3E0-1A6BA64FD83B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0E6DA-7253-4C99-973B-DE8E60AC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488" y="2130425"/>
            <a:ext cx="5600712" cy="1227137"/>
          </a:xfrm>
        </p:spPr>
        <p:txBody>
          <a:bodyPr>
            <a:normAutofit/>
          </a:bodyPr>
          <a:lstStyle>
            <a:lvl1pPr>
              <a:defRPr sz="3600">
                <a:latin typeface="Segoe Scrip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6116" y="3571876"/>
            <a:ext cx="4629160" cy="9715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Scrip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2428860" cy="173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3174" y="5076840"/>
            <a:ext cx="4857784" cy="566738"/>
          </a:xfr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43174" y="889015"/>
            <a:ext cx="4857784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Место для фотографии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2428860" cy="173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285984" y="5072074"/>
            <a:ext cx="4857784" cy="566738"/>
          </a:xfr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285984" y="857232"/>
            <a:ext cx="4857784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Место для фотографии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2428860" cy="173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14876" y="857232"/>
            <a:ext cx="4143404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Место для фотографии</a:t>
            </a:r>
            <a:endParaRPr lang="ru-RU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4714876" y="5072063"/>
            <a:ext cx="4143374" cy="571515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1800" b="0" kern="1200" dirty="0" smtClean="0">
                <a:solidFill>
                  <a:schemeClr val="tx1"/>
                </a:solidFill>
                <a:latin typeface="Segoe Script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ru-RU" dirty="0" smtClean="0"/>
              <a:t>С</a:t>
            </a:r>
            <a:r>
              <a:rPr lang="en-US" dirty="0" smtClean="0"/>
              <a:t>lick to edit Master title style</a:t>
            </a:r>
            <a:endParaRPr lang="ru-RU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 hasCustomPrompt="1"/>
          </p:nvPr>
        </p:nvSpPr>
        <p:spPr>
          <a:xfrm>
            <a:off x="428625" y="857250"/>
            <a:ext cx="4071938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3200" kern="1200" baseline="0" dirty="0" smtClean="0">
                <a:solidFill>
                  <a:schemeClr val="tx1"/>
                </a:solidFill>
                <a:latin typeface="Segoe" pitchFamily="34" charset="0"/>
                <a:ea typeface="+mn-ea"/>
                <a:cs typeface="+mn-cs"/>
              </a:defRPr>
            </a:lvl1pPr>
          </a:lstStyle>
          <a:p>
            <a:r>
              <a:rPr lang="ru-RU" dirty="0" smtClean="0"/>
              <a:t>Место для фотографии</a:t>
            </a:r>
          </a:p>
          <a:p>
            <a:endParaRPr lang="ru-RU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428625" y="5072074"/>
            <a:ext cx="4071937" cy="571489"/>
          </a:xfrm>
        </p:spPr>
        <p:txBody>
          <a:bodyPr vert="horz" lIns="91440" tIns="45720" rIns="91440" bIns="45720" rtlCol="0" anchor="b">
            <a:normAutofit/>
          </a:bodyPr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ru-RU" sz="1800" b="0" kern="1200" dirty="0" smtClean="0">
                <a:solidFill>
                  <a:schemeClr val="tx1"/>
                </a:solidFill>
                <a:latin typeface="Segoe Script" pitchFamily="34" charset="0"/>
                <a:ea typeface="+mj-ea"/>
                <a:cs typeface="+mj-cs"/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С</a:t>
            </a:r>
            <a:r>
              <a:rPr lang="en-US" dirty="0" smtClean="0"/>
              <a:t>lick to edit Master title style</a:t>
            </a:r>
            <a:endParaRPr lang="ru-RU" dirty="0" smtClean="0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0"/>
            <a:ext cx="2428860" cy="173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143512"/>
            <a:ext cx="8572560" cy="566738"/>
          </a:xfrm>
        </p:spPr>
        <p:txBody>
          <a:bodyPr anchor="b"/>
          <a:lstStyle>
            <a:lvl1pPr algn="ctr">
              <a:defRPr sz="2000" b="0">
                <a:latin typeface="Segoe Scrip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5720" y="928670"/>
            <a:ext cx="8643998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Место для фотографии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57686" y="2143116"/>
            <a:ext cx="2428875" cy="20716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3174" y="0"/>
            <a:ext cx="5972188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3174" y="1600200"/>
            <a:ext cx="6043626" cy="411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03960-10D1-4A22-98B0-8830ECCB3505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3FA2F-12BF-475C-92FE-778BAA251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62" r:id="rId4"/>
    <p:sldLayoutId id="2147483663" r:id="rId5"/>
    <p:sldLayoutId id="2147483661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Segoe Scrip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vk.com/photo67749288_28716499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hyperlink" Target="http://vk.com/photo121106809_208116799" TargetMode="Externa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СОШ_лето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 rot="350139">
            <a:off x="3714744" y="428604"/>
            <a:ext cx="4929222" cy="36969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0712" y="2141152"/>
            <a:ext cx="5600712" cy="122713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Фотоальбом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43372" y="4286256"/>
            <a:ext cx="4629160" cy="97156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Терсинская школа</a:t>
            </a:r>
          </a:p>
        </p:txBody>
      </p:sp>
    </p:spTree>
  </p:cSld>
  <p:clrMapOvr>
    <a:masterClrMapping/>
  </p:clrMapOvr>
  <p:transition advTm="227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sz="2000" b="1" u="sng" dirty="0" err="1" smtClean="0"/>
              <a:t>Замалиева</a:t>
            </a:r>
            <a:r>
              <a:rPr sz="2000" b="1" u="sng" dirty="0" smtClean="0"/>
              <a:t> </a:t>
            </a:r>
          </a:p>
          <a:p>
            <a:r>
              <a:rPr sz="2000" b="1" u="sng" dirty="0" err="1" smtClean="0"/>
              <a:t>Руфа</a:t>
            </a:r>
            <a:r>
              <a:rPr sz="2000" b="1" u="sng" dirty="0" smtClean="0"/>
              <a:t> </a:t>
            </a:r>
            <a:r>
              <a:rPr sz="2000" b="1" u="sng" dirty="0" err="1" smtClean="0"/>
              <a:t>Булатовна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sz="2000" b="1" u="sng" dirty="0" err="1" smtClean="0"/>
              <a:t>Мусина</a:t>
            </a:r>
            <a:r>
              <a:rPr sz="2000" b="1" u="sng" dirty="0" smtClean="0"/>
              <a:t> </a:t>
            </a:r>
          </a:p>
          <a:p>
            <a:r>
              <a:rPr sz="2000" b="1" u="sng" dirty="0" err="1" smtClean="0"/>
              <a:t>Лейсания</a:t>
            </a:r>
            <a:r>
              <a:rPr sz="2000" b="1" u="sng" dirty="0" smtClean="0"/>
              <a:t> </a:t>
            </a:r>
            <a:r>
              <a:rPr sz="2000" b="1" u="sng" dirty="0" err="1" smtClean="0"/>
              <a:t>Закиевна</a:t>
            </a:r>
            <a:endParaRPr lang="ru-RU" sz="2000" b="1" u="sng" dirty="0"/>
          </a:p>
        </p:txBody>
      </p:sp>
      <p:pic>
        <p:nvPicPr>
          <p:cNvPr id="12" name="Рисунок 11" descr="Мусина_Лейсания_Закиевна.jpg"/>
          <p:cNvPicPr>
            <a:picLocks noChangeAspect="1"/>
          </p:cNvPicPr>
          <p:nvPr/>
        </p:nvPicPr>
        <p:blipFill>
          <a:blip r:embed="rId3" cstate="print"/>
          <a:srcRect b="17010"/>
          <a:stretch>
            <a:fillRect/>
          </a:stretch>
        </p:blipFill>
        <p:spPr>
          <a:xfrm>
            <a:off x="785786" y="571480"/>
            <a:ext cx="3286148" cy="42260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Замалиева.JPG"/>
          <p:cNvPicPr>
            <a:picLocks noChangeAspect="1"/>
          </p:cNvPicPr>
          <p:nvPr/>
        </p:nvPicPr>
        <p:blipFill>
          <a:blip r:embed="rId4" cstate="print">
            <a:lum bright="10000" contrast="30000"/>
          </a:blip>
          <a:srcRect l="34163" t="16330" r="38577" b="36825"/>
          <a:stretch>
            <a:fillRect/>
          </a:stretch>
        </p:blipFill>
        <p:spPr>
          <a:xfrm>
            <a:off x="5000628" y="500042"/>
            <a:ext cx="3302160" cy="4256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миляуша\Desktop\фот\Замалиева Руфа Булатовна, учитель математики.jpg"/>
          <p:cNvPicPr/>
          <p:nvPr/>
        </p:nvPicPr>
        <p:blipFill>
          <a:blip r:embed="rId5" cstate="print"/>
          <a:srcRect l="13951" t="6730" r="10162" b="16044"/>
          <a:stretch>
            <a:fillRect/>
          </a:stretch>
        </p:blipFill>
        <p:spPr bwMode="auto">
          <a:xfrm>
            <a:off x="4932040" y="476672"/>
            <a:ext cx="3456384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68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smtClean="0"/>
              <a:t>Тукманова </a:t>
            </a:r>
          </a:p>
          <a:p>
            <a:r>
              <a:rPr sz="2000" b="1" u="sng" smtClean="0"/>
              <a:t>Гульнур Файзиевна</a:t>
            </a:r>
            <a:endParaRPr lang="ru-RU" sz="2000" b="1" u="sng" dirty="0"/>
          </a:p>
        </p:txBody>
      </p:sp>
      <p:pic>
        <p:nvPicPr>
          <p:cNvPr id="7" name="Рисунок 6" descr="P1070597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l="32830" t="1285" r="44061" b="59357"/>
          <a:stretch>
            <a:fillRect/>
          </a:stretch>
        </p:blipFill>
        <p:spPr>
          <a:xfrm>
            <a:off x="714348" y="428604"/>
            <a:ext cx="3286148" cy="4377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миляуша\Desktop\фот\Тукманова Гульнур Файзиевна, учитель русского языка и литературы.jpg"/>
          <p:cNvPicPr/>
          <p:nvPr/>
        </p:nvPicPr>
        <p:blipFill>
          <a:blip r:embed="rId4" cstate="print"/>
          <a:srcRect l="10506" t="4325" r="8834" b="15718"/>
          <a:stretch>
            <a:fillRect/>
          </a:stretch>
        </p:blipFill>
        <p:spPr bwMode="auto">
          <a:xfrm>
            <a:off x="467544" y="404664"/>
            <a:ext cx="3672408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4714876" y="4869160"/>
            <a:ext cx="4143374" cy="1008111"/>
          </a:xfrm>
        </p:spPr>
        <p:txBody>
          <a:bodyPr>
            <a:normAutofit/>
          </a:bodyPr>
          <a:lstStyle/>
          <a:p>
            <a:r>
              <a:rPr lang="ru-RU" b="1" u="sng" dirty="0" err="1" smtClean="0"/>
              <a:t>Апанаева</a:t>
            </a:r>
            <a:r>
              <a:rPr lang="ru-RU" b="1" u="sng" dirty="0" smtClean="0"/>
              <a:t> </a:t>
            </a:r>
            <a:endParaRPr lang="ru-RU" b="1" u="sng" dirty="0"/>
          </a:p>
          <a:p>
            <a:r>
              <a:rPr lang="ru-RU" b="1" u="sng" dirty="0" err="1"/>
              <a:t>Гульнур</a:t>
            </a:r>
            <a:r>
              <a:rPr lang="ru-RU" b="1" u="sng" dirty="0"/>
              <a:t> </a:t>
            </a:r>
            <a:r>
              <a:rPr lang="ru-RU" b="1" u="sng" dirty="0" err="1"/>
              <a:t>Рифкатовна</a:t>
            </a:r>
            <a:endParaRPr lang="ru-RU" b="1" u="sng" dirty="0"/>
          </a:p>
          <a:p>
            <a:endParaRPr lang="ru-RU" dirty="0"/>
          </a:p>
        </p:txBody>
      </p:sp>
      <p:pic>
        <p:nvPicPr>
          <p:cNvPr id="9" name="Рисунок 8" descr="Мусина_Лейсания_Закиевна.jpg"/>
          <p:cNvPicPr>
            <a:picLocks noChangeAspect="1"/>
          </p:cNvPicPr>
          <p:nvPr/>
        </p:nvPicPr>
        <p:blipFill>
          <a:blip r:embed="rId5" cstate="print"/>
          <a:srcRect l="2481" t="4194" r="4918"/>
          <a:stretch>
            <a:fillRect/>
          </a:stretch>
        </p:blipFill>
        <p:spPr>
          <a:xfrm>
            <a:off x="5004048" y="404664"/>
            <a:ext cx="2952328" cy="4318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32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smtClean="0"/>
              <a:t>Саликова </a:t>
            </a:r>
          </a:p>
          <a:p>
            <a:r>
              <a:rPr sz="2000" b="1" u="sng" smtClean="0"/>
              <a:t>Фарида Дамировна</a:t>
            </a:r>
            <a:endParaRPr lang="ru-RU" sz="2000" b="1" u="sng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788024" y="5085184"/>
            <a:ext cx="4143374" cy="733201"/>
          </a:xfrm>
        </p:spPr>
        <p:txBody>
          <a:bodyPr>
            <a:normAutofit/>
          </a:bodyPr>
          <a:lstStyle/>
          <a:p>
            <a:r>
              <a:rPr lang="ru-RU" b="1" u="sng" dirty="0" err="1"/>
              <a:t>Широбокова</a:t>
            </a:r>
            <a:endParaRPr lang="ru-RU" b="1" u="sng" dirty="0"/>
          </a:p>
          <a:p>
            <a:r>
              <a:rPr lang="ru-RU" b="1" u="sng" dirty="0"/>
              <a:t>Дина Николаевна</a:t>
            </a:r>
          </a:p>
          <a:p>
            <a:endParaRPr lang="ru-RU" dirty="0"/>
          </a:p>
        </p:txBody>
      </p:sp>
      <p:pic>
        <p:nvPicPr>
          <p:cNvPr id="2050" name="Picture 2" descr="C:\Users\миляуша\Desktop\193638.jpg"/>
          <p:cNvPicPr>
            <a:picLocks noChangeAspect="1" noChangeArrowheads="1"/>
          </p:cNvPicPr>
          <p:nvPr/>
        </p:nvPicPr>
        <p:blipFill>
          <a:blip r:embed="rId3" cstate="print"/>
          <a:srcRect t="13333" b="10000"/>
          <a:stretch>
            <a:fillRect/>
          </a:stretch>
        </p:blipFill>
        <p:spPr bwMode="auto">
          <a:xfrm>
            <a:off x="539552" y="692696"/>
            <a:ext cx="3944786" cy="4032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миляуша\Desktop\фот\дина.jpg"/>
          <p:cNvPicPr>
            <a:picLocks noGrp="1"/>
          </p:cNvPicPr>
          <p:nvPr>
            <p:ph type="pic" sz="quarter" idx="12"/>
          </p:nvPr>
        </p:nvPicPr>
        <p:blipFill>
          <a:blip r:embed="rId4" cstate="print"/>
          <a:srcRect t="14236" b="14236"/>
          <a:stretch>
            <a:fillRect/>
          </a:stretch>
        </p:blipFill>
        <p:spPr bwMode="auto">
          <a:xfrm>
            <a:off x="4788024" y="692696"/>
            <a:ext cx="4071938" cy="4114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432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143512"/>
            <a:ext cx="4143374" cy="571515"/>
          </a:xfrm>
        </p:spPr>
        <p:txBody>
          <a:bodyPr>
            <a:noAutofit/>
          </a:bodyPr>
          <a:lstStyle/>
          <a:p>
            <a:r>
              <a:rPr sz="2000" b="1" u="sng" smtClean="0"/>
              <a:t>Минглина </a:t>
            </a:r>
          </a:p>
          <a:p>
            <a:r>
              <a:rPr sz="2000" b="1" u="sng" smtClean="0"/>
              <a:t>Майя Владимировна</a:t>
            </a:r>
            <a:endParaRPr lang="ru-RU" sz="2000" b="1" u="sng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28625" y="5072074"/>
            <a:ext cx="4071937" cy="805198"/>
          </a:xfrm>
        </p:spPr>
        <p:txBody>
          <a:bodyPr>
            <a:normAutofit/>
          </a:bodyPr>
          <a:lstStyle/>
          <a:p>
            <a:r>
              <a:rPr lang="ru-RU" b="1" u="sng" dirty="0" err="1"/>
              <a:t>Насибуллина</a:t>
            </a:r>
            <a:r>
              <a:rPr lang="ru-RU" b="1" u="sng" dirty="0"/>
              <a:t> </a:t>
            </a:r>
            <a:r>
              <a:rPr lang="ru-RU" b="1" u="sng" dirty="0" err="1"/>
              <a:t>Альфина</a:t>
            </a:r>
            <a:r>
              <a:rPr lang="ru-RU" b="1" u="sng" dirty="0"/>
              <a:t> </a:t>
            </a:r>
            <a:r>
              <a:rPr lang="ru-RU" b="1" u="sng" dirty="0" err="1"/>
              <a:t>Махтурзяновна</a:t>
            </a:r>
            <a:endParaRPr lang="ru-RU" b="1" u="sng" dirty="0"/>
          </a:p>
          <a:p>
            <a:endParaRPr lang="ru-RU" dirty="0"/>
          </a:p>
        </p:txBody>
      </p:sp>
      <p:pic>
        <p:nvPicPr>
          <p:cNvPr id="9" name="Рисунок 8" descr="Мусина_Лейсания_Закиевна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l="40721" t="24916" r="47831" b="53535"/>
          <a:stretch>
            <a:fillRect/>
          </a:stretch>
        </p:blipFill>
        <p:spPr>
          <a:xfrm>
            <a:off x="1043608" y="548680"/>
            <a:ext cx="2985513" cy="4214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миляуша\Desktop\29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76672"/>
            <a:ext cx="3240360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525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smtClean="0"/>
              <a:t>Избекова </a:t>
            </a:r>
          </a:p>
          <a:p>
            <a:r>
              <a:rPr sz="2000" b="1" u="sng" smtClean="0"/>
              <a:t>Гулия Альфиртовна</a:t>
            </a:r>
            <a:endParaRPr lang="ru-RU" sz="2000" b="1" u="sng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err="1" smtClean="0"/>
              <a:t>Галиахметова</a:t>
            </a:r>
            <a:endParaRPr lang="ru-RU" b="1" u="sng" dirty="0" smtClean="0"/>
          </a:p>
          <a:p>
            <a:r>
              <a:rPr lang="ru-RU" b="1" u="sng" dirty="0" err="1" smtClean="0"/>
              <a:t>Лейсан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Гаптулхаевна</a:t>
            </a:r>
            <a:endParaRPr lang="ru-RU" b="1" u="sng" dirty="0"/>
          </a:p>
        </p:txBody>
      </p:sp>
      <p:pic>
        <p:nvPicPr>
          <p:cNvPr id="7" name="Рисунок 6" descr="http://cs323117.vk.me/v323117288/e67/cGpC-Z2C2oA.jpg">
            <a:hlinkClick r:id="rId3"/>
          </p:cNvPr>
          <p:cNvPicPr/>
          <p:nvPr/>
        </p:nvPicPr>
        <p:blipFill>
          <a:blip r:embed="rId4" cstate="print"/>
          <a:srcRect r="-2" b="25046"/>
          <a:stretch>
            <a:fillRect/>
          </a:stretch>
        </p:blipFill>
        <p:spPr bwMode="auto">
          <a:xfrm>
            <a:off x="827584" y="404664"/>
            <a:ext cx="3636728" cy="43092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://cs5031.vk.me/u121106809/-6/x_d82a29fe.jpg">
            <a:hlinkClick r:id="rId5"/>
          </p:cNvPr>
          <p:cNvPicPr/>
          <p:nvPr/>
        </p:nvPicPr>
        <p:blipFill>
          <a:blip r:embed="rId6" cstate="print"/>
          <a:srcRect l="13679" t="18647" r="22969" b="15527"/>
          <a:stretch>
            <a:fillRect/>
          </a:stretch>
        </p:blipFill>
        <p:spPr bwMode="auto">
          <a:xfrm>
            <a:off x="5076056" y="404664"/>
            <a:ext cx="3456384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58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smtClean="0"/>
              <a:t>Низамбиева Рушания Ринатовна</a:t>
            </a:r>
            <a:endParaRPr lang="ru-RU" sz="2000" b="1" u="sng" dirty="0"/>
          </a:p>
        </p:txBody>
      </p:sp>
      <p:pic>
        <p:nvPicPr>
          <p:cNvPr id="7" name="Рисунок 6" descr="P1070597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l="41238" t="25494" r="46944" b="53346"/>
          <a:stretch>
            <a:fillRect/>
          </a:stretch>
        </p:blipFill>
        <p:spPr>
          <a:xfrm>
            <a:off x="928662" y="388698"/>
            <a:ext cx="3214710" cy="43168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миляуша\Desktop\фот\Низамбиева Раушания Ринатовна, учитель татарского языка и литературы.jpg"/>
          <p:cNvPicPr/>
          <p:nvPr/>
        </p:nvPicPr>
        <p:blipFill>
          <a:blip r:embed="rId4" cstate="print"/>
          <a:srcRect l="6480" t="7678" r="2849" b="10788"/>
          <a:stretch>
            <a:fillRect/>
          </a:stretch>
        </p:blipFill>
        <p:spPr bwMode="auto">
          <a:xfrm>
            <a:off x="683568" y="404664"/>
            <a:ext cx="3744416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714876" y="5013177"/>
            <a:ext cx="4143374" cy="630402"/>
          </a:xfrm>
        </p:spPr>
        <p:txBody>
          <a:bodyPr>
            <a:normAutofit lnSpcReduction="10000"/>
          </a:bodyPr>
          <a:lstStyle/>
          <a:p>
            <a:r>
              <a:rPr lang="ru-RU" b="1" u="sng" dirty="0" err="1" smtClean="0"/>
              <a:t>Давлетбаева</a:t>
            </a:r>
            <a:endParaRPr lang="ru-RU" b="1" u="sng" dirty="0" smtClean="0"/>
          </a:p>
          <a:p>
            <a:r>
              <a:rPr lang="ru-RU" b="1" u="sng" dirty="0" err="1" smtClean="0"/>
              <a:t>Рузила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Нуршаеховна</a:t>
            </a:r>
            <a:endParaRPr lang="ru-RU" b="1" u="sng" dirty="0"/>
          </a:p>
        </p:txBody>
      </p:sp>
      <p:pic>
        <p:nvPicPr>
          <p:cNvPr id="9" name="Рисунок 8" descr="E:\фот\Давлетбаева Рузила Нуршаеховна -учитель начальных классов.jpg"/>
          <p:cNvPicPr/>
          <p:nvPr/>
        </p:nvPicPr>
        <p:blipFill>
          <a:blip r:embed="rId5" cstate="print"/>
          <a:srcRect l="30144" t="9615" r="23517" b="25214"/>
          <a:stretch>
            <a:fillRect/>
          </a:stretch>
        </p:blipFill>
        <p:spPr bwMode="auto">
          <a:xfrm>
            <a:off x="5004048" y="548680"/>
            <a:ext cx="3744416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65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143512"/>
            <a:ext cx="4143374" cy="571515"/>
          </a:xfrm>
        </p:spPr>
        <p:txBody>
          <a:bodyPr>
            <a:noAutofit/>
          </a:bodyPr>
          <a:lstStyle/>
          <a:p>
            <a:r>
              <a:rPr lang="ru-RU" sz="2000" b="1" u="sng" dirty="0" err="1"/>
              <a:t>Тухватуллина</a:t>
            </a:r>
            <a:r>
              <a:rPr lang="ru-RU" sz="2000" b="1" u="sng" dirty="0"/>
              <a:t> </a:t>
            </a:r>
          </a:p>
          <a:p>
            <a:r>
              <a:rPr lang="ru-RU" sz="2000" b="1" u="sng" dirty="0" err="1"/>
              <a:t>Альфира</a:t>
            </a:r>
            <a:r>
              <a:rPr lang="ru-RU" sz="2000" b="1" u="sng" dirty="0"/>
              <a:t> </a:t>
            </a:r>
            <a:r>
              <a:rPr lang="ru-RU" sz="2000" b="1" u="sng" dirty="0" err="1"/>
              <a:t>Ахтамзяновна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dirty="0" err="1" smtClean="0"/>
              <a:t>Нугманова</a:t>
            </a:r>
            <a:r>
              <a:rPr sz="2000" b="1" u="sng" dirty="0" smtClean="0"/>
              <a:t> </a:t>
            </a:r>
          </a:p>
          <a:p>
            <a:r>
              <a:rPr sz="2000" b="1" u="sng" dirty="0" err="1" smtClean="0"/>
              <a:t>Миляуша</a:t>
            </a:r>
            <a:r>
              <a:rPr sz="2000" b="1" u="sng" dirty="0" smtClean="0"/>
              <a:t> </a:t>
            </a:r>
            <a:r>
              <a:rPr sz="2000" b="1" u="sng" dirty="0" err="1" smtClean="0"/>
              <a:t>Салимовна</a:t>
            </a:r>
            <a:endParaRPr lang="ru-RU" sz="2000" b="1" u="sng" dirty="0"/>
          </a:p>
        </p:txBody>
      </p:sp>
      <p:pic>
        <p:nvPicPr>
          <p:cNvPr id="6" name="Рисунок 5" descr="IMG_02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428604"/>
            <a:ext cx="2851250" cy="42824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-photo-image" descr="http://content.foto.mail.ru/mail/gulnaracul1977/33/i-40.jpg"/>
          <p:cNvPicPr/>
          <p:nvPr/>
        </p:nvPicPr>
        <p:blipFill>
          <a:blip r:embed="rId4" cstate="print"/>
          <a:srcRect l="52957" t="20719" r="14839" b="16422"/>
          <a:stretch>
            <a:fillRect/>
          </a:stretch>
        </p:blipFill>
        <p:spPr bwMode="auto">
          <a:xfrm>
            <a:off x="4572000" y="404664"/>
            <a:ext cx="3168352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429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44008" y="5157192"/>
            <a:ext cx="4143374" cy="571515"/>
          </a:xfrm>
        </p:spPr>
        <p:txBody>
          <a:bodyPr>
            <a:noAutofit/>
          </a:bodyPr>
          <a:lstStyle/>
          <a:p>
            <a:r>
              <a:rPr lang="ru-RU" sz="2000" b="1" u="sng" dirty="0"/>
              <a:t>Юсупова </a:t>
            </a:r>
          </a:p>
          <a:p>
            <a:r>
              <a:rPr lang="ru-RU" sz="2000" b="1" u="sng" dirty="0" err="1"/>
              <a:t>Гульназ</a:t>
            </a:r>
            <a:r>
              <a:rPr lang="ru-RU" sz="2000" b="1" u="sng" dirty="0"/>
              <a:t> </a:t>
            </a:r>
            <a:r>
              <a:rPr lang="ru-RU" sz="2000" b="1" u="sng" dirty="0" err="1"/>
              <a:t>Габдрахмановна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dirty="0" err="1" smtClean="0"/>
              <a:t>Сулейманова</a:t>
            </a:r>
            <a:endParaRPr sz="2000" b="1" u="sng" dirty="0" smtClean="0"/>
          </a:p>
          <a:p>
            <a:r>
              <a:rPr sz="2000" b="1" u="sng" dirty="0" err="1" smtClean="0"/>
              <a:t>Гульнара</a:t>
            </a:r>
            <a:r>
              <a:rPr sz="2000" b="1" u="sng" dirty="0" smtClean="0"/>
              <a:t> </a:t>
            </a:r>
            <a:r>
              <a:rPr sz="2000" b="1" u="sng" dirty="0" err="1" smtClean="0"/>
              <a:t>Венеровна</a:t>
            </a:r>
            <a:endParaRPr lang="ru-RU" sz="2000" b="1" u="sng" dirty="0"/>
          </a:p>
        </p:txBody>
      </p:sp>
      <p:pic>
        <p:nvPicPr>
          <p:cNvPr id="9" name="b-photo-image" descr="http://content.foto.mail.ru/mail/gulnaracul1977/_myphoto/i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34" y="500042"/>
            <a:ext cx="3429024" cy="4286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E:\фот\Юсупова Гульназ Габдрахмановна - учитель татарского языка и литературы.JPG"/>
          <p:cNvPicPr/>
          <p:nvPr/>
        </p:nvPicPr>
        <p:blipFill>
          <a:blip r:embed="rId4" cstate="print"/>
          <a:srcRect l="20363" t="17949" r="24319" b="7051"/>
          <a:stretch>
            <a:fillRect/>
          </a:stretch>
        </p:blipFill>
        <p:spPr bwMode="auto">
          <a:xfrm flipH="1">
            <a:off x="4500562" y="571480"/>
            <a:ext cx="3929090" cy="4143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07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143512"/>
            <a:ext cx="4143374" cy="571515"/>
          </a:xfrm>
        </p:spPr>
        <p:txBody>
          <a:bodyPr>
            <a:noAutofit/>
          </a:bodyPr>
          <a:lstStyle/>
          <a:p>
            <a:r>
              <a:rPr sz="2000" b="1" u="sng" smtClean="0"/>
              <a:t>Шабаева</a:t>
            </a:r>
          </a:p>
          <a:p>
            <a:r>
              <a:rPr sz="2000" b="1" u="sng" smtClean="0"/>
              <a:t>Фариада Зангировна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dirty="0" err="1" smtClean="0"/>
              <a:t>Ахметшина</a:t>
            </a:r>
            <a:endParaRPr sz="2000" b="1" u="sng" dirty="0" smtClean="0"/>
          </a:p>
          <a:p>
            <a:r>
              <a:rPr sz="2000" b="1" u="sng" dirty="0" err="1" smtClean="0"/>
              <a:t>Рамзиля</a:t>
            </a:r>
            <a:r>
              <a:rPr sz="2000" b="1" u="sng" dirty="0" smtClean="0"/>
              <a:t> </a:t>
            </a:r>
            <a:r>
              <a:rPr sz="2000" b="1" u="sng" dirty="0" err="1" smtClean="0"/>
              <a:t>Тимиршаеховна</a:t>
            </a:r>
            <a:endParaRPr lang="ru-RU" sz="2000" b="1" u="sng" dirty="0"/>
          </a:p>
        </p:txBody>
      </p:sp>
      <p:pic>
        <p:nvPicPr>
          <p:cNvPr id="12" name="Рисунок 11" descr="Мусина_Лейсания_Закиев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28604"/>
            <a:ext cx="3222156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0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428604"/>
            <a:ext cx="3274978" cy="44291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307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143512"/>
            <a:ext cx="4143374" cy="571515"/>
          </a:xfrm>
        </p:spPr>
        <p:txBody>
          <a:bodyPr>
            <a:noAutofit/>
          </a:bodyPr>
          <a:lstStyle/>
          <a:p>
            <a:r>
              <a:rPr lang="ru-RU" sz="2000" b="1" u="sng" dirty="0" err="1" smtClean="0"/>
              <a:t>Нугуманова</a:t>
            </a:r>
            <a:r>
              <a:rPr lang="ru-RU" sz="2000" b="1" u="sng" dirty="0" smtClean="0"/>
              <a:t> </a:t>
            </a:r>
          </a:p>
          <a:p>
            <a:r>
              <a:rPr lang="ru-RU" sz="2000" b="1" u="sng" dirty="0" err="1" smtClean="0"/>
              <a:t>Диляра</a:t>
            </a:r>
            <a:r>
              <a:rPr lang="ru-RU" sz="2000" b="1" u="sng" dirty="0" smtClean="0"/>
              <a:t> </a:t>
            </a:r>
            <a:r>
              <a:rPr lang="ru-RU" sz="2000" b="1" u="sng" dirty="0" err="1" smtClean="0"/>
              <a:t>Хусаиновна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dirty="0" err="1" smtClean="0"/>
              <a:t>Набиуллина</a:t>
            </a:r>
            <a:endParaRPr sz="2000" b="1" u="sng" dirty="0" smtClean="0"/>
          </a:p>
          <a:p>
            <a:r>
              <a:rPr sz="2000" b="1" u="sng" dirty="0" err="1" smtClean="0"/>
              <a:t>Альфия</a:t>
            </a:r>
            <a:r>
              <a:rPr sz="2000" b="1" u="sng" dirty="0" smtClean="0"/>
              <a:t> </a:t>
            </a:r>
            <a:r>
              <a:rPr sz="2000" b="1" u="sng" dirty="0" err="1" smtClean="0"/>
              <a:t>Махтурзяновна</a:t>
            </a:r>
            <a:endParaRPr lang="ru-RU" sz="2000" b="1" u="sng" dirty="0"/>
          </a:p>
        </p:txBody>
      </p:sp>
      <p:pic>
        <p:nvPicPr>
          <p:cNvPr id="12" name="Рисунок 11" descr="Мусина_Лейсания_Закиевна.jpg"/>
          <p:cNvPicPr>
            <a:picLocks noChangeAspect="1"/>
          </p:cNvPicPr>
          <p:nvPr/>
        </p:nvPicPr>
        <p:blipFill>
          <a:blip r:embed="rId3" cstate="print"/>
          <a:srcRect l="33051" t="42993" r="53245" b="31212"/>
          <a:stretch>
            <a:fillRect/>
          </a:stretch>
        </p:blipFill>
        <p:spPr>
          <a:xfrm>
            <a:off x="5214942" y="500042"/>
            <a:ext cx="3000396" cy="4235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://cs320826.vk.me/v320826281/761/EmIKXu00GgI.jpg">
            <a:hlinkClick r:id=""/>
          </p:cNvPr>
          <p:cNvPicPr/>
          <p:nvPr/>
        </p:nvPicPr>
        <p:blipFill>
          <a:blip r:embed="rId4" cstate="print"/>
          <a:srcRect l="44290" r="11041" b="15795"/>
          <a:stretch>
            <a:fillRect/>
          </a:stretch>
        </p:blipFill>
        <p:spPr bwMode="auto">
          <a:xfrm>
            <a:off x="683568" y="476672"/>
            <a:ext cx="3456384" cy="4248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44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547664" y="980728"/>
            <a:ext cx="6696744" cy="33123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smtClean="0">
                <a:ln w="9525">
                  <a:solidFill>
                    <a:srgbClr val="622423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Учитель щедро учит нас тому,</a:t>
            </a:r>
          </a:p>
          <a:p>
            <a:pPr algn="ctr" rtl="0"/>
            <a:r>
              <a:rPr lang="ru-RU" sz="3600" i="1" kern="10" spc="0" smtClean="0">
                <a:ln w="9525">
                  <a:solidFill>
                    <a:srgbClr val="622423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Что очень нужно будет в жизни:</a:t>
            </a:r>
          </a:p>
          <a:p>
            <a:pPr algn="ctr" rtl="0"/>
            <a:r>
              <a:rPr lang="ru-RU" sz="3600" i="1" kern="10" spc="0" smtClean="0">
                <a:ln w="9525">
                  <a:solidFill>
                    <a:srgbClr val="622423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Терпенью, чтенью, счету и письму,</a:t>
            </a:r>
          </a:p>
          <a:p>
            <a:pPr algn="ctr" rtl="0"/>
            <a:r>
              <a:rPr lang="ru-RU" sz="3600" i="1" kern="10" spc="0" smtClean="0">
                <a:ln w="9525">
                  <a:solidFill>
                    <a:srgbClr val="622423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И верности родной Отчизне.</a:t>
            </a:r>
            <a:endParaRPr lang="ru-RU" sz="3600" i="1" kern="10" spc="0">
              <a:ln w="9525">
                <a:solidFill>
                  <a:srgbClr val="622423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 advTm="357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048916"/>
            <a:ext cx="4143374" cy="571515"/>
          </a:xfrm>
        </p:spPr>
        <p:txBody>
          <a:bodyPr>
            <a:noAutofit/>
          </a:bodyPr>
          <a:lstStyle/>
          <a:p>
            <a:r>
              <a:rPr sz="2000" b="1" u="sng" dirty="0" err="1" smtClean="0"/>
              <a:t>Гимазова</a:t>
            </a:r>
            <a:endParaRPr sz="2000" b="1" u="sng" dirty="0" smtClean="0"/>
          </a:p>
          <a:p>
            <a:r>
              <a:rPr sz="2000" b="1" u="sng" dirty="0" err="1" smtClean="0"/>
              <a:t>Фирая</a:t>
            </a:r>
            <a:r>
              <a:rPr sz="2000" b="1" u="sng" dirty="0" smtClean="0"/>
              <a:t> </a:t>
            </a:r>
            <a:r>
              <a:rPr sz="2000" b="1" u="sng" dirty="0" err="1" smtClean="0"/>
              <a:t>Гумаровна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lang="ru-RU" sz="2000" b="1" u="sng" dirty="0" err="1" smtClean="0"/>
              <a:t>Ипоева</a:t>
            </a:r>
            <a:r>
              <a:rPr lang="ru-RU" sz="2000" b="1" u="sng" dirty="0" smtClean="0"/>
              <a:t> </a:t>
            </a:r>
          </a:p>
          <a:p>
            <a:r>
              <a:rPr lang="ru-RU" sz="2000" b="1" u="sng" dirty="0" smtClean="0"/>
              <a:t>Альбина Семеновна</a:t>
            </a:r>
          </a:p>
        </p:txBody>
      </p:sp>
      <p:pic>
        <p:nvPicPr>
          <p:cNvPr id="7" name="Рисунок 6" descr="C:\Users\миляуша\Desktop\фотки 2012-2013 уч.год\фот учит\5.jpg"/>
          <p:cNvPicPr/>
          <p:nvPr/>
        </p:nvPicPr>
        <p:blipFill>
          <a:blip r:embed="rId3" cstate="print"/>
          <a:srcRect l="3367" t="16520" r="53501" b="14758"/>
          <a:stretch>
            <a:fillRect/>
          </a:stretch>
        </p:blipFill>
        <p:spPr bwMode="auto">
          <a:xfrm>
            <a:off x="827584" y="764704"/>
            <a:ext cx="3312368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-photo-image" descr="http://content.foto.mail.ru/mail/fikam/_myphoto/i-1.jpg"/>
          <p:cNvPicPr/>
          <p:nvPr/>
        </p:nvPicPr>
        <p:blipFill>
          <a:blip r:embed="rId4" cstate="print"/>
          <a:srcRect l="26507" t="15686" r="19628" b="11029"/>
          <a:stretch>
            <a:fillRect/>
          </a:stretch>
        </p:blipFill>
        <p:spPr bwMode="auto">
          <a:xfrm>
            <a:off x="4716016" y="764704"/>
            <a:ext cx="3816424" cy="39604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557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716016" y="4869160"/>
            <a:ext cx="4143374" cy="792088"/>
          </a:xfrm>
        </p:spPr>
        <p:txBody>
          <a:bodyPr>
            <a:normAutofit/>
          </a:bodyPr>
          <a:lstStyle/>
          <a:p>
            <a:r>
              <a:rPr lang="ru-RU" b="1" u="sng" dirty="0" err="1" smtClean="0"/>
              <a:t>Муллахметова</a:t>
            </a:r>
            <a:endParaRPr lang="ru-RU" b="1" u="sng" dirty="0" smtClean="0"/>
          </a:p>
          <a:p>
            <a:r>
              <a:rPr lang="ru-RU" b="1" u="sng" dirty="0" err="1" smtClean="0"/>
              <a:t>Наиля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Наилевна</a:t>
            </a:r>
            <a:endParaRPr lang="ru-RU" b="1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28625" y="4725144"/>
            <a:ext cx="4071937" cy="918419"/>
          </a:xfrm>
        </p:spPr>
        <p:txBody>
          <a:bodyPr>
            <a:normAutofit/>
          </a:bodyPr>
          <a:lstStyle/>
          <a:p>
            <a:r>
              <a:rPr lang="ru-RU" b="1" u="sng" dirty="0" err="1" smtClean="0"/>
              <a:t>Муллахметова</a:t>
            </a:r>
            <a:endParaRPr lang="ru-RU" b="1" u="sng" dirty="0" smtClean="0"/>
          </a:p>
          <a:p>
            <a:r>
              <a:rPr lang="ru-RU" b="1" u="sng" dirty="0" smtClean="0"/>
              <a:t>Клара </a:t>
            </a:r>
            <a:r>
              <a:rPr lang="ru-RU" b="1" u="sng" dirty="0" err="1" smtClean="0"/>
              <a:t>Вагизовна</a:t>
            </a:r>
            <a:endParaRPr lang="ru-RU" b="1" u="sng" dirty="0"/>
          </a:p>
        </p:txBody>
      </p:sp>
      <p:pic>
        <p:nvPicPr>
          <p:cNvPr id="8" name="Рисунок 7" descr="C:\Users\миляуша\Desktop\фотки 2012-2013 уч.год\открытый урок коррупция\IMG_0783.JPG"/>
          <p:cNvPicPr>
            <a:picLocks noGrp="1"/>
          </p:cNvPicPr>
          <p:nvPr>
            <p:ph type="pic" sz="quarter" idx="12"/>
          </p:nvPr>
        </p:nvPicPr>
        <p:blipFill>
          <a:blip r:embed="rId2" cstate="print"/>
          <a:srcRect l="62629" t="44884" r="10256" b="32568"/>
          <a:stretch>
            <a:fillRect/>
          </a:stretch>
        </p:blipFill>
        <p:spPr bwMode="auto">
          <a:xfrm>
            <a:off x="683568" y="692696"/>
            <a:ext cx="3744416" cy="38884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E:\наиля 001.jpg"/>
          <p:cNvPicPr/>
          <p:nvPr/>
        </p:nvPicPr>
        <p:blipFill>
          <a:blip r:embed="rId3" cstate="print"/>
          <a:srcRect l="37961" t="41619" r="33571" b="17928"/>
          <a:stretch>
            <a:fillRect/>
          </a:stretch>
        </p:blipFill>
        <p:spPr bwMode="auto">
          <a:xfrm>
            <a:off x="5004048" y="692696"/>
            <a:ext cx="3600400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479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4714876" y="4941169"/>
            <a:ext cx="4143374" cy="702410"/>
          </a:xfrm>
        </p:spPr>
        <p:txBody>
          <a:bodyPr>
            <a:normAutofit/>
          </a:bodyPr>
          <a:lstStyle/>
          <a:p>
            <a:r>
              <a:rPr lang="ru-RU" b="1" dirty="0" smtClean="0"/>
              <a:t>Мусина</a:t>
            </a:r>
          </a:p>
          <a:p>
            <a:r>
              <a:rPr lang="ru-RU" b="1" dirty="0" err="1" smtClean="0"/>
              <a:t>Рузида</a:t>
            </a:r>
            <a:r>
              <a:rPr lang="ru-RU" b="1" dirty="0" smtClean="0"/>
              <a:t> </a:t>
            </a:r>
            <a:r>
              <a:rPr lang="ru-RU" b="1" dirty="0" err="1" smtClean="0"/>
              <a:t>Шамилевна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28625" y="4725144"/>
            <a:ext cx="4071937" cy="918419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Хабибуллина</a:t>
            </a:r>
          </a:p>
          <a:p>
            <a:r>
              <a:rPr lang="ru-RU" b="1" u="sng" dirty="0" smtClean="0"/>
              <a:t>Валентина Аркадьевна -библиотекарь</a:t>
            </a:r>
            <a:endParaRPr lang="ru-RU" b="1" u="sng" dirty="0"/>
          </a:p>
        </p:txBody>
      </p:sp>
      <p:pic>
        <p:nvPicPr>
          <p:cNvPr id="6" name="Рисунок 5" descr="газета 002"/>
          <p:cNvPicPr>
            <a:picLocks noGrp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31903" t="11751" r="20146" b="11250"/>
          <a:stretch>
            <a:fillRect/>
          </a:stretch>
        </p:blipFill>
        <p:spPr bwMode="auto">
          <a:xfrm>
            <a:off x="1043608" y="764704"/>
            <a:ext cx="3096344" cy="33843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E:\DSC_0110.JPG"/>
          <p:cNvPicPr/>
          <p:nvPr/>
        </p:nvPicPr>
        <p:blipFill>
          <a:blip r:embed="rId3" cstate="print"/>
          <a:srcRect r="-44" b="17130"/>
          <a:stretch>
            <a:fillRect/>
          </a:stretch>
        </p:blipFill>
        <p:spPr bwMode="auto">
          <a:xfrm>
            <a:off x="5220072" y="836712"/>
            <a:ext cx="2952328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135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err="1" smtClean="0"/>
              <a:t>Гильмутдиновна</a:t>
            </a:r>
            <a:endParaRPr lang="ru-RU" b="1" u="sng" dirty="0" smtClean="0"/>
          </a:p>
          <a:p>
            <a:r>
              <a:rPr lang="ru-RU" b="1" u="sng" dirty="0" err="1" smtClean="0"/>
              <a:t>Рамзия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Узбаковна</a:t>
            </a:r>
            <a:endParaRPr lang="ru-RU" b="1" u="sng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Валиева</a:t>
            </a:r>
          </a:p>
          <a:p>
            <a:r>
              <a:rPr lang="ru-RU" b="1" u="sng" dirty="0" err="1" smtClean="0"/>
              <a:t>Гульназ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Ринатовна</a:t>
            </a:r>
            <a:endParaRPr lang="ru-RU" b="1" u="sng" dirty="0"/>
          </a:p>
        </p:txBody>
      </p:sp>
      <p:pic>
        <p:nvPicPr>
          <p:cNvPr id="8" name="b-photo-image" descr="http://content.foto.mail.ru/mail/nasligul/_myphoto/i-203.jpg"/>
          <p:cNvPicPr>
            <a:picLocks noGrp="1"/>
          </p:cNvPicPr>
          <p:nvPr>
            <p:ph type="pic" sz="quarter" idx="12"/>
          </p:nvPr>
        </p:nvPicPr>
        <p:blipFill>
          <a:blip r:embed="rId2" cstate="print"/>
          <a:srcRect t="12105" b="12105"/>
          <a:stretch>
            <a:fillRect/>
          </a:stretch>
        </p:blipFill>
        <p:spPr bwMode="auto">
          <a:xfrm>
            <a:off x="428625" y="857250"/>
            <a:ext cx="3567311" cy="35078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E:\фот\Гильмутдинова Рамзия Узбаковна, учитель русского языка и литературы.JPG"/>
          <p:cNvPicPr>
            <a:picLocks noGrp="1"/>
          </p:cNvPicPr>
          <p:nvPr>
            <p:ph type="pic" idx="10"/>
          </p:nvPr>
        </p:nvPicPr>
        <p:blipFill>
          <a:blip r:embed="rId3" cstate="print"/>
          <a:srcRect l="28010" t="22251" r="35398" b="24943"/>
          <a:stretch>
            <a:fillRect/>
          </a:stretch>
        </p:blipFill>
        <p:spPr bwMode="auto">
          <a:xfrm>
            <a:off x="5004048" y="836712"/>
            <a:ext cx="3384376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32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5048916"/>
            <a:ext cx="4143374" cy="571515"/>
          </a:xfrm>
        </p:spPr>
        <p:txBody>
          <a:bodyPr>
            <a:noAutofit/>
          </a:bodyPr>
          <a:lstStyle/>
          <a:p>
            <a:r>
              <a:rPr sz="2000" b="1" u="sng" smtClean="0"/>
              <a:t>Шамсутдинов </a:t>
            </a:r>
          </a:p>
          <a:p>
            <a:r>
              <a:rPr sz="2000" b="1" u="sng" smtClean="0"/>
              <a:t>Флюр Юзленурович</a:t>
            </a:r>
            <a:endParaRPr lang="ru-RU" sz="20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0034" y="5072074"/>
            <a:ext cx="4071937" cy="571489"/>
          </a:xfrm>
        </p:spPr>
        <p:txBody>
          <a:bodyPr>
            <a:noAutofit/>
          </a:bodyPr>
          <a:lstStyle/>
          <a:p>
            <a:r>
              <a:rPr sz="2000" b="1" u="sng" smtClean="0"/>
              <a:t>Гарифуллин </a:t>
            </a:r>
          </a:p>
          <a:p>
            <a:r>
              <a:rPr sz="2000" b="1" u="sng" smtClean="0"/>
              <a:t>Рашит Миншатович</a:t>
            </a:r>
            <a:endParaRPr lang="ru-RU" sz="2000" b="1" u="sng" dirty="0"/>
          </a:p>
        </p:txBody>
      </p:sp>
      <p:pic>
        <p:nvPicPr>
          <p:cNvPr id="4098" name="Picture 2" descr="C:\Users\миляуша\Desktop\37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32656"/>
            <a:ext cx="3240360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миляуша\Desktop\PHOT0011.JPG"/>
          <p:cNvPicPr>
            <a:picLocks noChangeAspect="1" noChangeArrowheads="1"/>
          </p:cNvPicPr>
          <p:nvPr/>
        </p:nvPicPr>
        <p:blipFill>
          <a:blip r:embed="rId4" cstate="print"/>
          <a:srcRect l="8263" t="12201" r="35825"/>
          <a:stretch>
            <a:fillRect/>
          </a:stretch>
        </p:blipFill>
        <p:spPr bwMode="auto">
          <a:xfrm>
            <a:off x="611560" y="332656"/>
            <a:ext cx="3607301" cy="4248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932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43438" y="5072074"/>
            <a:ext cx="4143374" cy="571515"/>
          </a:xfrm>
        </p:spPr>
        <p:txBody>
          <a:bodyPr>
            <a:noAutofit/>
          </a:bodyPr>
          <a:lstStyle/>
          <a:p>
            <a:r>
              <a:rPr sz="2000" b="1" u="sng" smtClean="0"/>
              <a:t>Гинатуллин </a:t>
            </a:r>
          </a:p>
          <a:p>
            <a:r>
              <a:rPr sz="2000" b="1" u="sng" smtClean="0"/>
              <a:t>Рамиль Ирнисович</a:t>
            </a:r>
            <a:endParaRPr lang="ru-RU" sz="2000" b="1" u="sng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>
          <a:xfrm>
            <a:off x="428625" y="5072074"/>
            <a:ext cx="4071937" cy="805198"/>
          </a:xfrm>
        </p:spPr>
        <p:txBody>
          <a:bodyPr>
            <a:normAutofit/>
          </a:bodyPr>
          <a:lstStyle/>
          <a:p>
            <a:r>
              <a:rPr lang="ru-RU" b="1" u="sng" dirty="0"/>
              <a:t>Кудрявцев </a:t>
            </a:r>
          </a:p>
          <a:p>
            <a:r>
              <a:rPr lang="ru-RU" b="1" u="sng" dirty="0"/>
              <a:t>Антон Борисович</a:t>
            </a:r>
          </a:p>
          <a:p>
            <a:endParaRPr lang="ru-RU" dirty="0"/>
          </a:p>
        </p:txBody>
      </p:sp>
      <p:pic>
        <p:nvPicPr>
          <p:cNvPr id="5122" name="Picture 2" descr="C:\Users\миляуша\Desktop\37115.jpg"/>
          <p:cNvPicPr>
            <a:picLocks noChangeAspect="1" noChangeArrowheads="1"/>
          </p:cNvPicPr>
          <p:nvPr/>
        </p:nvPicPr>
        <p:blipFill>
          <a:blip r:embed="rId3" cstate="print"/>
          <a:srcRect r="4762"/>
          <a:stretch>
            <a:fillRect/>
          </a:stretch>
        </p:blipFill>
        <p:spPr bwMode="auto">
          <a:xfrm>
            <a:off x="5292080" y="620688"/>
            <a:ext cx="2880320" cy="4032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0203.JPG"/>
          <p:cNvPicPr>
            <a:picLocks noChangeAspect="1"/>
          </p:cNvPicPr>
          <p:nvPr/>
        </p:nvPicPr>
        <p:blipFill>
          <a:blip r:embed="rId4" cstate="print"/>
          <a:srcRect l="10786" t="10928" r="81872" b="75821"/>
          <a:stretch>
            <a:fillRect/>
          </a:stretch>
        </p:blipFill>
        <p:spPr>
          <a:xfrm>
            <a:off x="899592" y="404664"/>
            <a:ext cx="3525141" cy="42148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11111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7429488" y="0"/>
            <a:ext cx="1714512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3131840" y="260648"/>
            <a:ext cx="4536504" cy="5760640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- это человек, желающий нам всем добра.</a:t>
            </a: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наш украсил век, отдав нам долю своего ума</a:t>
            </a: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нас учитель - лучший друг, не бросит никогда;</a:t>
            </a: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коль беда случиться вдруг, поможет он всегда.</a:t>
            </a: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Поэтому учителя должны мы прославлять,</a:t>
            </a: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своего родителя - любить и уважать.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cript" pitchFamily="34" charset="0"/>
              </a:rPr>
              <a:t>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Script" pitchFamily="34" charset="0"/>
            </a:endParaRPr>
          </a:p>
        </p:txBody>
      </p:sp>
    </p:spTree>
  </p:cSld>
  <p:clrMapOvr>
    <a:masterClrMapping/>
  </p:clrMapOvr>
  <p:transition advTm="103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sta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4221088"/>
            <a:ext cx="1905000" cy="1841500"/>
          </a:xfrm>
          <a:prstGeom prst="rect">
            <a:avLst/>
          </a:prstGeom>
        </p:spPr>
      </p:pic>
      <p:pic>
        <p:nvPicPr>
          <p:cNvPr id="6" name="Рисунок 5" descr="C:\Users\миляуша\Desktop\фотки 2012-2013 уч.год\общее фото учителей.jpg"/>
          <p:cNvPicPr/>
          <p:nvPr/>
        </p:nvPicPr>
        <p:blipFill>
          <a:blip r:embed="rId3" cstate="print"/>
          <a:srcRect l="1122" r="909" b="14978"/>
          <a:stretch>
            <a:fillRect/>
          </a:stretch>
        </p:blipFill>
        <p:spPr bwMode="auto">
          <a:xfrm>
            <a:off x="1691680" y="836712"/>
            <a:ext cx="5819775" cy="3676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44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4653136"/>
            <a:ext cx="4857784" cy="100811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b="1" u="sng" dirty="0" smtClean="0"/>
              <a:t>Наш директор </a:t>
            </a:r>
            <a:br>
              <a:rPr lang="ru-RU" b="1" u="sng" dirty="0" smtClean="0"/>
            </a:br>
            <a:r>
              <a:rPr lang="ru-RU" b="1" u="sng" dirty="0" smtClean="0"/>
              <a:t>Губайдуллина </a:t>
            </a:r>
            <a:r>
              <a:rPr lang="ru-RU" b="1" u="sng" dirty="0" err="1" smtClean="0"/>
              <a:t>Гульфия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Аглямовна</a:t>
            </a:r>
            <a:endParaRPr lang="ru-RU" b="1" u="sng" dirty="0"/>
          </a:p>
        </p:txBody>
      </p:sp>
      <p:pic>
        <p:nvPicPr>
          <p:cNvPr id="2050" name="Picture 2" descr="C:\Users\миляуша\Desktop\5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20688"/>
            <a:ext cx="2880320" cy="3840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55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4221088"/>
            <a:ext cx="4857784" cy="10801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b="1" u="sng" dirty="0" smtClean="0"/>
              <a:t>Наш завуч  УВР</a:t>
            </a:r>
            <a:br>
              <a:rPr lang="ru-RU" b="1" u="sng" dirty="0" smtClean="0"/>
            </a:br>
            <a:r>
              <a:rPr lang="ru-RU" b="1" u="sng" dirty="0" err="1" smtClean="0"/>
              <a:t>Набиуллина</a:t>
            </a:r>
            <a:r>
              <a:rPr lang="ru-RU" b="1" u="sng" dirty="0" smtClean="0"/>
              <a:t> Луиза </a:t>
            </a:r>
            <a:r>
              <a:rPr lang="ru-RU" b="1" u="sng" dirty="0" err="1" smtClean="0"/>
              <a:t>Зуфаровна</a:t>
            </a:r>
            <a:endParaRPr lang="ru-RU" b="1" u="sng" dirty="0"/>
          </a:p>
        </p:txBody>
      </p:sp>
      <p:pic>
        <p:nvPicPr>
          <p:cNvPr id="4" name="Рисунок 3" descr="Набиуллина Луиза Зуфаровна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t="26041" r="60156" b="4166"/>
          <a:stretch>
            <a:fillRect/>
          </a:stretch>
        </p:blipFill>
        <p:spPr>
          <a:xfrm>
            <a:off x="3045929" y="255098"/>
            <a:ext cx="2862962" cy="3761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68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422" y="4509120"/>
            <a:ext cx="4857784" cy="1058254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ru-RU" b="1" u="sng" dirty="0" smtClean="0"/>
              <a:t>Наш завуч  ВР</a:t>
            </a:r>
            <a:br>
              <a:rPr lang="ru-RU" b="1" u="sng" dirty="0" smtClean="0"/>
            </a:br>
            <a:r>
              <a:rPr lang="ru-RU" b="1" u="sng" dirty="0" smtClean="0"/>
              <a:t>Давлетова  </a:t>
            </a:r>
            <a:r>
              <a:rPr lang="ru-RU" b="1" u="sng" dirty="0" err="1" smtClean="0"/>
              <a:t>Миляуша</a:t>
            </a:r>
            <a:r>
              <a:rPr lang="ru-RU" b="1" u="sng" dirty="0" smtClean="0"/>
              <a:t>  </a:t>
            </a:r>
            <a:r>
              <a:rPr lang="ru-RU" b="1" u="sng" dirty="0" err="1" smtClean="0"/>
              <a:t>Захидовна</a:t>
            </a:r>
            <a:endParaRPr lang="ru-RU" b="1" u="sng" dirty="0"/>
          </a:p>
        </p:txBody>
      </p:sp>
      <p:pic>
        <p:nvPicPr>
          <p:cNvPr id="3074" name="Picture 2" descr="C:\Users\миляуша\Desktop\22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32656"/>
            <a:ext cx="2952328" cy="4022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38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Зам.директора по АХЧ</a:t>
            </a:r>
            <a:br>
              <a:rPr lang="ru-RU" b="1" u="sng" dirty="0" smtClean="0"/>
            </a:br>
            <a:r>
              <a:rPr lang="ru-RU" b="1" u="sng" dirty="0" err="1" smtClean="0"/>
              <a:t>Гарифуллин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Рашит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err="1" smtClean="0"/>
              <a:t>Миншатович</a:t>
            </a:r>
            <a:endParaRPr lang="ru-RU" b="1" u="sng" dirty="0"/>
          </a:p>
        </p:txBody>
      </p:sp>
      <p:pic>
        <p:nvPicPr>
          <p:cNvPr id="1026" name="Picture 2" descr="C:\Users\миляуша\Desktop\PHOT0011.JPG"/>
          <p:cNvPicPr>
            <a:picLocks noChangeAspect="1" noChangeArrowheads="1"/>
          </p:cNvPicPr>
          <p:nvPr/>
        </p:nvPicPr>
        <p:blipFill>
          <a:blip r:embed="rId2" cstate="print"/>
          <a:srcRect t="5263" r="25000" b="-3509"/>
          <a:stretch>
            <a:fillRect/>
          </a:stretch>
        </p:blipFill>
        <p:spPr bwMode="auto">
          <a:xfrm>
            <a:off x="2267744" y="332656"/>
            <a:ext cx="4104456" cy="40324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61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4149080"/>
            <a:ext cx="4857784" cy="1512168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Педагог –организатор через ЦВР </a:t>
            </a:r>
            <a:r>
              <a:rPr lang="ru-RU" b="1" u="sng" dirty="0" err="1" smtClean="0"/>
              <a:t>Гиззатуллина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err="1" smtClean="0"/>
              <a:t>Айгул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Раисовна</a:t>
            </a:r>
            <a:endParaRPr lang="ru-RU" dirty="0"/>
          </a:p>
        </p:txBody>
      </p:sp>
      <p:pic>
        <p:nvPicPr>
          <p:cNvPr id="6" name="Рисунок 5" descr="C:\Users\Айгул\Desktop\фотки 2\выпускной балл 2011\DSCF2112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19481" r="17391" b="18235"/>
          <a:stretch>
            <a:fillRect/>
          </a:stretch>
        </p:blipFill>
        <p:spPr bwMode="auto">
          <a:xfrm>
            <a:off x="2627784" y="476672"/>
            <a:ext cx="4104456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354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214686"/>
            <a:ext cx="5929354" cy="566738"/>
          </a:xfrm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ru-RU" sz="4800" b="1" u="sng" dirty="0" smtClean="0"/>
              <a:t>Наши учителя</a:t>
            </a:r>
            <a:endParaRPr lang="ru-RU" sz="4800" b="1" u="sng" dirty="0"/>
          </a:p>
        </p:txBody>
      </p:sp>
      <p:pic>
        <p:nvPicPr>
          <p:cNvPr id="4" name="Рисунок 3" descr="3a009f3dff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41518">
            <a:off x="5278200" y="589804"/>
            <a:ext cx="1962865" cy="2405800"/>
          </a:xfrm>
          <a:prstGeom prst="rect">
            <a:avLst/>
          </a:prstGeom>
        </p:spPr>
      </p:pic>
      <p:pic>
        <p:nvPicPr>
          <p:cNvPr id="7" name="Рисунок 6" descr="0006zaz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59408">
            <a:off x="6641714" y="3569359"/>
            <a:ext cx="1857388" cy="1859709"/>
          </a:xfrm>
          <a:prstGeom prst="rect">
            <a:avLst/>
          </a:prstGeom>
        </p:spPr>
      </p:pic>
      <p:pic>
        <p:nvPicPr>
          <p:cNvPr id="8" name="Рисунок 7" descr="49dfa023eeda.png"/>
          <p:cNvPicPr>
            <a:picLocks noChangeAspect="1"/>
          </p:cNvPicPr>
          <p:nvPr/>
        </p:nvPicPr>
        <p:blipFill>
          <a:blip r:embed="rId4" cstate="print"/>
          <a:srcRect l="63180" r="2553" b="63542"/>
          <a:stretch>
            <a:fillRect/>
          </a:stretch>
        </p:blipFill>
        <p:spPr>
          <a:xfrm rot="3118533">
            <a:off x="3839405" y="1340627"/>
            <a:ext cx="1214446" cy="1089877"/>
          </a:xfrm>
          <a:prstGeom prst="rect">
            <a:avLst/>
          </a:prstGeom>
        </p:spPr>
      </p:pic>
      <p:pic>
        <p:nvPicPr>
          <p:cNvPr id="9" name="Рисунок 8" descr="5308bfd4257d.png"/>
          <p:cNvPicPr>
            <a:picLocks noChangeAspect="1"/>
          </p:cNvPicPr>
          <p:nvPr/>
        </p:nvPicPr>
        <p:blipFill>
          <a:blip r:embed="rId5" cstate="print">
            <a:lum bright="-10000"/>
          </a:blip>
          <a:srcRect r="57812" b="66666"/>
          <a:stretch>
            <a:fillRect/>
          </a:stretch>
        </p:blipFill>
        <p:spPr>
          <a:xfrm rot="20831888">
            <a:off x="285720" y="285728"/>
            <a:ext cx="2571768" cy="2286016"/>
          </a:xfrm>
          <a:prstGeom prst="rect">
            <a:avLst/>
          </a:prstGeom>
        </p:spPr>
      </p:pic>
      <p:pic>
        <p:nvPicPr>
          <p:cNvPr id="10" name="Рисунок 9" descr="1946414274ff.png"/>
          <p:cNvPicPr>
            <a:picLocks noChangeAspect="1"/>
          </p:cNvPicPr>
          <p:nvPr/>
        </p:nvPicPr>
        <p:blipFill>
          <a:blip r:embed="rId6" cstate="print">
            <a:lum bright="-10000"/>
          </a:blip>
          <a:stretch>
            <a:fillRect/>
          </a:stretch>
        </p:blipFill>
        <p:spPr>
          <a:xfrm rot="15284790">
            <a:off x="1980545" y="964049"/>
            <a:ext cx="2214546" cy="105832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 rot="20724623">
            <a:off x="660806" y="1987185"/>
            <a:ext cx="1643074" cy="3524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rPr>
              <a:t>Теорема</a:t>
            </a:r>
            <a:r>
              <a:rPr kumimoji="0" lang="ru-RU" sz="1600" b="1" i="0" u="sng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rPr>
              <a:t> Пифагора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 rot="264736">
            <a:off x="4374413" y="5032327"/>
            <a:ext cx="2701801" cy="538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 smtClean="0">
                <a:solidFill>
                  <a:srgbClr val="00B050"/>
                </a:solidFill>
                <a:latin typeface="Segoe Script" pitchFamily="34" charset="0"/>
                <a:ea typeface="+mj-ea"/>
                <a:cs typeface="+mj-cs"/>
              </a:rPr>
              <a:t>http://edu.tatar.ru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 rot="17401936">
            <a:off x="7149492" y="2888099"/>
            <a:ext cx="2701801" cy="538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 smtClean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ea typeface="+mj-ea"/>
                <a:cs typeface="+mj-cs"/>
              </a:rPr>
              <a:t>http://www.mail.ru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 rot="772161">
            <a:off x="4383772" y="4580371"/>
            <a:ext cx="2701801" cy="538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 smtClean="0">
                <a:solidFill>
                  <a:schemeClr val="accent2">
                    <a:lumMod val="75000"/>
                  </a:schemeClr>
                </a:solidFill>
                <a:latin typeface="Segoe Script" pitchFamily="34" charset="0"/>
                <a:ea typeface="+mj-ea"/>
                <a:cs typeface="+mj-cs"/>
              </a:rPr>
              <a:t>http://mon.tatar.ru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 rot="16767377">
            <a:off x="6637812" y="2536082"/>
            <a:ext cx="2701801" cy="538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  <a:ea typeface="+mj-ea"/>
                <a:cs typeface="+mj-cs"/>
              </a:rPr>
              <a:t>http://openclass.ru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6" name="Улыбающееся лицо 15"/>
          <p:cNvSpPr/>
          <p:nvPr/>
        </p:nvSpPr>
        <p:spPr>
          <a:xfrm rot="1351548">
            <a:off x="4066249" y="4137695"/>
            <a:ext cx="428628" cy="428628"/>
          </a:xfrm>
          <a:prstGeom prst="smileyFac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ердце 16"/>
          <p:cNvSpPr/>
          <p:nvPr/>
        </p:nvSpPr>
        <p:spPr>
          <a:xfrm rot="20147228">
            <a:off x="8448172" y="4287595"/>
            <a:ext cx="490612" cy="428628"/>
          </a:xfrm>
          <a:prstGeom prst="hear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1193517">
            <a:off x="4671125" y="4063646"/>
            <a:ext cx="2145330" cy="538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u="sng" dirty="0" smtClean="0">
                <a:solidFill>
                  <a:srgbClr val="FF0000"/>
                </a:solidFill>
                <a:latin typeface="Segoe Script" pitchFamily="34" charset="0"/>
                <a:ea typeface="+mj-ea"/>
                <a:cs typeface="+mj-cs"/>
              </a:rPr>
              <a:t>http://icq.com</a:t>
            </a:r>
            <a:endParaRPr kumimoji="0" lang="ru-RU" sz="1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2000232" y="4357694"/>
            <a:ext cx="1571603" cy="1138241"/>
            <a:chOff x="2369450" y="4585058"/>
            <a:chExt cx="1571603" cy="1138241"/>
          </a:xfrm>
        </p:grpSpPr>
        <p:sp>
          <p:nvSpPr>
            <p:cNvPr id="19" name="Заголовок 1"/>
            <p:cNvSpPr txBox="1">
              <a:spLocks/>
            </p:cNvSpPr>
            <p:nvPr/>
          </p:nvSpPr>
          <p:spPr>
            <a:xfrm rot="20320939">
              <a:off x="2369450" y="4656496"/>
              <a:ext cx="571472" cy="56673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1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Script" pitchFamily="34" charset="0"/>
                  <a:ea typeface="+mj-ea"/>
                  <a:cs typeface="+mj-cs"/>
                </a:rPr>
                <a:t>5</a:t>
              </a:r>
              <a:endParaRPr kumimoji="0" lang="ru-RU" sz="5400" b="1" i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endParaRPr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 rot="20320939">
              <a:off x="3083829" y="4585058"/>
              <a:ext cx="571472" cy="56673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1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Script" pitchFamily="34" charset="0"/>
                  <a:ea typeface="+mj-ea"/>
                  <a:cs typeface="+mj-cs"/>
                </a:rPr>
                <a:t>4</a:t>
              </a:r>
              <a:endParaRPr kumimoji="0" lang="ru-RU" sz="5400" b="1" i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endParaRPr>
            </a:p>
          </p:txBody>
        </p:sp>
        <p:sp>
          <p:nvSpPr>
            <p:cNvPr id="21" name="Заголовок 1"/>
            <p:cNvSpPr txBox="1">
              <a:spLocks/>
            </p:cNvSpPr>
            <p:nvPr/>
          </p:nvSpPr>
          <p:spPr>
            <a:xfrm rot="1757538">
              <a:off x="2388090" y="5032766"/>
              <a:ext cx="571472" cy="56673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1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Script" pitchFamily="34" charset="0"/>
                  <a:ea typeface="+mj-ea"/>
                  <a:cs typeface="+mj-cs"/>
                </a:rPr>
                <a:t>3</a:t>
              </a:r>
              <a:endParaRPr kumimoji="0" lang="ru-RU" sz="5400" b="1" i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endParaRPr>
            </a:p>
          </p:txBody>
        </p:sp>
        <p:sp>
          <p:nvSpPr>
            <p:cNvPr id="22" name="Заголовок 1"/>
            <p:cNvSpPr txBox="1">
              <a:spLocks/>
            </p:cNvSpPr>
            <p:nvPr/>
          </p:nvSpPr>
          <p:spPr>
            <a:xfrm rot="20320939">
              <a:off x="3369581" y="5156561"/>
              <a:ext cx="571472" cy="56673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1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egoe Script" pitchFamily="34" charset="0"/>
                  <a:ea typeface="+mj-ea"/>
                  <a:cs typeface="+mj-cs"/>
                </a:rPr>
                <a:t>2</a:t>
              </a:r>
              <a:endParaRPr kumimoji="0" lang="ru-RU" sz="6000" b="1" i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Script" pitchFamily="34" charset="0"/>
                <a:ea typeface="+mj-ea"/>
                <a:cs typeface="+mj-cs"/>
              </a:endParaRPr>
            </a:p>
          </p:txBody>
        </p:sp>
      </p:grpSp>
    </p:spTree>
  </p:cSld>
  <p:clrMapOvr>
    <a:masterClrMapping/>
  </p:clrMapOvr>
  <p:transition advTm="36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02854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Segoe Script" pitchFamily="34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10285409</Template>
  <TotalTime>1192</TotalTime>
  <Words>223</Words>
  <Application>Microsoft Office PowerPoint</Application>
  <PresentationFormat>Экран (4:3)</PresentationFormat>
  <Paragraphs>91</Paragraphs>
  <Slides>26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  <vt:variant>
        <vt:lpstr>Произвольные показы</vt:lpstr>
      </vt:variant>
      <vt:variant>
        <vt:i4>1</vt:i4>
      </vt:variant>
    </vt:vector>
  </HeadingPairs>
  <TitlesOfParts>
    <vt:vector size="28" baseType="lpstr">
      <vt:lpstr>10285409</vt:lpstr>
      <vt:lpstr>Фотоальбом</vt:lpstr>
      <vt:lpstr>Слайд 2</vt:lpstr>
      <vt:lpstr>Слайд 3</vt:lpstr>
      <vt:lpstr>Наш директор  Губайдуллина Гульфия Аглямовна</vt:lpstr>
      <vt:lpstr>Наш завуч  УВР Набиуллина Луиза Зуфаровна</vt:lpstr>
      <vt:lpstr>Наш завуч  ВР Давлетова  Миляуша  Захидовна</vt:lpstr>
      <vt:lpstr>Зам.директора по АХЧ Гарифуллин Рашит Миншатович</vt:lpstr>
      <vt:lpstr>Педагог –организатор через ЦВР Гиззатуллина Айгул Раисовна</vt:lpstr>
      <vt:lpstr>Наши учителя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Произвольный показ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subject>Фотоальбом</dc:subject>
  <dc:creator>Учитель</dc:creator>
  <cp:keywords>Фотоальбом</cp:keywords>
  <dc:description>Корпорация Майкрософт</dc:description>
  <cp:lastModifiedBy>Миляуша</cp:lastModifiedBy>
  <cp:revision>219</cp:revision>
  <dcterms:created xsi:type="dcterms:W3CDTF">2011-06-21T08:18:44Z</dcterms:created>
  <dcterms:modified xsi:type="dcterms:W3CDTF">2014-01-29T10:50:41Z</dcterms:modified>
  <cp:category>Фотоальбом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TC102854091049</vt:lpwstr>
  </property>
</Properties>
</file>