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73" r:id="rId5"/>
    <p:sldId id="262" r:id="rId6"/>
    <p:sldId id="27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7" autoAdjust="0"/>
    <p:restoredTop sz="93913" autoAdjust="0"/>
  </p:normalViewPr>
  <p:slideViewPr>
    <p:cSldViewPr>
      <p:cViewPr>
        <p:scale>
          <a:sx n="100" d="100"/>
          <a:sy n="100" d="100"/>
        </p:scale>
        <p:origin x="-984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25546-6DE3-429D-9C61-754B898FB7E2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FA212-5F89-404B-AA3B-0BD8AAC25BC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FA212-5F89-404B-AA3B-0BD8AAC25BC5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600" b="1" dirty="0" smtClean="0"/>
              <a:t>23.03.2019</a:t>
            </a:r>
            <a:br>
              <a:rPr lang="ru-RU" sz="1600" b="1" dirty="0" smtClean="0"/>
            </a:br>
            <a:r>
              <a:rPr lang="ru-RU" sz="1200" b="1" dirty="0" smtClean="0"/>
              <a:t>Открытие весеннего лагеря «Радуга дружбы».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23 апреля 2019 года в гимназии №21 прошло открытие лагеря с дневным пребыванием детей «Радуга дружбы». Начальник лагеря  поздравила ребят с открытием лагеря и познакомила с планом и режимом работы. Очень интересным было Шоу мыльных пузырей. Затем ребята приняли участие в игровой программе «Моя команда»,которую провели педагоги: Шумкова З.З. и Ваганова В.В.</a:t>
            </a:r>
            <a:endParaRPr lang="ru-RU" sz="1200" b="1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 flipV="1">
            <a:off x="457200" y="1844824"/>
            <a:ext cx="8003232" cy="432705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3312368" cy="194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844824"/>
            <a:ext cx="16561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3933056"/>
            <a:ext cx="295232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861048"/>
            <a:ext cx="331236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1844824"/>
            <a:ext cx="280831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3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4005064"/>
            <a:ext cx="151216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60648"/>
            <a:ext cx="7931224" cy="586551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400" b="1" dirty="0" smtClean="0"/>
              <a:t>25.03.2019</a:t>
            </a:r>
          </a:p>
          <a:p>
            <a:pPr algn="ctr">
              <a:buNone/>
            </a:pPr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620689"/>
            <a:ext cx="842493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/>
              <a:t>     Наименование мероприятий  этого дня: «Готов к труду и обороне!» Нет сомнений в том, что спортивно - развлекательная программа этого дня помогла  ребятам стать  спортивными и активными . Сегодня ребята </a:t>
            </a:r>
            <a:r>
              <a:rPr lang="ru-RU" sz="1100" b="1" dirty="0" smtClean="0">
                <a:latin typeface="Times New Roman" pitchFamily="18" charset="0"/>
              </a:rPr>
              <a:t>посетили Молодёжный Театр на </a:t>
            </a:r>
            <a:r>
              <a:rPr lang="ru-RU" sz="1100" b="1" dirty="0" err="1" smtClean="0">
                <a:latin typeface="Times New Roman" pitchFamily="18" charset="0"/>
              </a:rPr>
              <a:t>Булаке</a:t>
            </a:r>
            <a:r>
              <a:rPr lang="ru-RU" sz="1100" b="1" dirty="0" smtClean="0">
                <a:latin typeface="Times New Roman" pitchFamily="18" charset="0"/>
              </a:rPr>
              <a:t>. Дети с большим удовольствием посмотрели концерт  камерного оркестра Молодёжного Театра на </a:t>
            </a:r>
            <a:r>
              <a:rPr lang="ru-RU" sz="1100" b="1" dirty="0" err="1" smtClean="0">
                <a:latin typeface="Times New Roman" pitchFamily="18" charset="0"/>
              </a:rPr>
              <a:t>Булаке</a:t>
            </a:r>
            <a:r>
              <a:rPr lang="ru-RU" sz="1100" b="1" dirty="0" smtClean="0">
                <a:latin typeface="Times New Roman" pitchFamily="18" charset="0"/>
              </a:rPr>
              <a:t>.</a:t>
            </a:r>
            <a:br>
              <a:rPr lang="ru-RU" sz="1100" b="1" dirty="0" smtClean="0">
                <a:latin typeface="Times New Roman" pitchFamily="18" charset="0"/>
              </a:rPr>
            </a:br>
            <a:r>
              <a:rPr lang="ru-RU" sz="1100" b="1" dirty="0" smtClean="0">
                <a:latin typeface="Times New Roman" pitchFamily="18" charset="0"/>
              </a:rPr>
              <a:t>И ещё  в пришкольном лагере прошли Весёлые старты и Танцевальный ринг.</a:t>
            </a:r>
            <a:br>
              <a:rPr lang="ru-RU" sz="1100" b="1" dirty="0" smtClean="0">
                <a:latin typeface="Times New Roman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396044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05064"/>
            <a:ext cx="396044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700808"/>
            <a:ext cx="403244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968781"/>
            <a:ext cx="4104456" cy="255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300" b="1" dirty="0" smtClean="0"/>
              <a:t>Этот удивительный мир</a:t>
            </a:r>
            <a:r>
              <a:rPr lang="ru-RU" sz="1300" cap="all" dirty="0" smtClean="0"/>
              <a:t/>
            </a:r>
            <a:br>
              <a:rPr lang="ru-RU" sz="1300" cap="all" dirty="0" smtClean="0"/>
            </a:br>
            <a:r>
              <a:rPr lang="ru-RU" sz="1300" b="1" cap="all" dirty="0" smtClean="0"/>
              <a:t>26.03.2019</a:t>
            </a:r>
            <a:br>
              <a:rPr lang="ru-RU" sz="1300" b="1" cap="all" dirty="0" smtClean="0"/>
            </a:br>
            <a:r>
              <a:rPr lang="ru-RU" sz="1200" b="1" dirty="0" smtClean="0"/>
              <a:t>26 марта ребята пришкольного лагеря  «Радуга дружбы» посетили музыкальную сказку «Озорник Петрушка» в КРК «Пирамида».</a:t>
            </a:r>
            <a:br>
              <a:rPr lang="ru-RU" sz="1200" b="1" dirty="0" smtClean="0"/>
            </a:br>
            <a:r>
              <a:rPr lang="ru-RU" sz="1200" b="1" dirty="0" smtClean="0"/>
              <a:t> Прошёл конкурс рисунков «Весна красна!»</a:t>
            </a:r>
            <a:br>
              <a:rPr lang="ru-RU" sz="1200" b="1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556792"/>
            <a:ext cx="4230117" cy="237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4005064"/>
            <a:ext cx="482453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556792"/>
            <a:ext cx="381642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077072"/>
            <a:ext cx="338437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b="1" dirty="0" smtClean="0"/>
              <a:t>Волшебный мир театра</a:t>
            </a:r>
            <a:br>
              <a:rPr lang="ru-RU" sz="1200" b="1" dirty="0" smtClean="0"/>
            </a:br>
            <a:r>
              <a:rPr lang="ru-RU" sz="1200" b="1" dirty="0" smtClean="0"/>
              <a:t> 27.03.2019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ea typeface="Calibri" pitchFamily="34" charset="0"/>
                <a:cs typeface="Arial" pitchFamily="34" charset="0"/>
              </a:rPr>
              <a:t> </a:t>
            </a:r>
            <a:r>
              <a:rPr lang="ru-RU" sz="1100" b="1" dirty="0" smtClean="0">
                <a:ea typeface="Calibri" pitchFamily="34" charset="0"/>
                <a:cs typeface="Arial" pitchFamily="34" charset="0"/>
              </a:rPr>
              <a:t>Сегодня наш пришкольный лагерь посетила цирковая студия «Амплуа». Руководитель студии (Лопатина Яна Игоревна) считает, что необходимо вести творческий диалог с ребёнком, развивать его активность и желание высказать своё собственное  мнение как главную ценность.  Мечты должны быть самыми смелыми, а дети – счастливыми!</a:t>
            </a:r>
            <a:endParaRPr lang="ru-RU" sz="11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28800"/>
            <a:ext cx="8363272" cy="44973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717032"/>
            <a:ext cx="403244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717032"/>
            <a:ext cx="410445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628800"/>
            <a:ext cx="4176465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628800"/>
            <a:ext cx="399593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600" b="1" u="sng" dirty="0" smtClean="0">
                <a:latin typeface="Times New Roman" pitchFamily="18" charset="0"/>
              </a:rPr>
              <a:t/>
            </a:r>
            <a:br>
              <a:rPr lang="ru-RU" sz="1600" b="1" u="sng" dirty="0" smtClean="0">
                <a:latin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</a:rPr>
              <a:t> «Город мастеров»</a:t>
            </a:r>
            <a:br>
              <a:rPr lang="ru-RU" sz="1300" b="1" dirty="0" smtClean="0">
                <a:latin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</a:rPr>
              <a:t> 28.03.2019</a:t>
            </a:r>
            <a:br>
              <a:rPr lang="ru-RU" sz="1300" b="1" dirty="0" smtClean="0">
                <a:latin typeface="Times New Roman" pitchFamily="18" charset="0"/>
              </a:rPr>
            </a:b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очередной раз  наши старшие воспитанники посетили центр внешкольной работы.</a:t>
            </a:r>
            <a:b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Приняли участие в </a:t>
            </a:r>
            <a:r>
              <a:rPr lang="ru-RU" sz="11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квест</a:t>
            </a: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программе «</a:t>
            </a:r>
            <a:r>
              <a:rPr lang="en-US" sz="11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Flowers </a:t>
            </a:r>
            <a:r>
              <a:rPr lang="tt-RU" sz="11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БУМ</a:t>
            </a: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 </a:t>
            </a:r>
            <a:r>
              <a:rPr lang="ru-RU" sz="11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1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1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Младшие ребята отправились в</a:t>
            </a:r>
            <a:r>
              <a:rPr lang="ru-RU" sz="11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Центральную детскую библиотеку (Гарифьянова,42)</a:t>
            </a:r>
            <a:r>
              <a:rPr lang="ru-RU" sz="11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1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1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Там они стали участниками беседы:</a:t>
            </a:r>
            <a:r>
              <a:rPr lang="ru-RU" sz="11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«Юбилеи писателей». 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300" dirty="0" smtClean="0"/>
              <a:t/>
            </a:r>
            <a:br>
              <a:rPr lang="ru-RU" sz="1300" dirty="0" smtClean="0"/>
            </a:br>
            <a:endParaRPr lang="ru-RU" sz="13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28800"/>
            <a:ext cx="8003232" cy="44973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30277" y="1694057"/>
            <a:ext cx="2664298" cy="2389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628800"/>
            <a:ext cx="295232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628800"/>
            <a:ext cx="259061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3933056"/>
            <a:ext cx="274262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4293096"/>
            <a:ext cx="239316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3933056"/>
            <a:ext cx="2609189" cy="217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300" dirty="0" smtClean="0"/>
              <a:t>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Мы - вместе!»</a:t>
            </a:r>
            <a:br>
              <a:rPr lang="ru-RU" sz="1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29.03.2019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smtClean="0"/>
              <a:t>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29 марта  к нашим ребятам пришёл и прочитал лекцию  инспектор ГИБДД  на тему: «Правила безопасного поведения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на дороге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В этот день ребята приняли участие в  игре «Мой Татарстан» </a:t>
            </a:r>
            <a:r>
              <a:rPr lang="ru-RU" sz="1100" b="1" smtClean="0">
                <a:latin typeface="Times New Roman" pitchFamily="18" charset="0"/>
                <a:cs typeface="Times New Roman" pitchFamily="18" charset="0"/>
              </a:rPr>
              <a:t>и  в </a:t>
            </a:r>
            <a:r>
              <a:rPr lang="ru-RU" sz="1100" b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100" b="1" smtClean="0">
                <a:latin typeface="Times New Roman" pitchFamily="18" charset="0"/>
                <a:cs typeface="Times New Roman" pitchFamily="18" charset="0"/>
              </a:rPr>
              <a:t>онкурсе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рисунков «Моя семья –мой </a:t>
            </a:r>
            <a:r>
              <a:rPr lang="ru-RU" sz="1100" b="1" smtClean="0">
                <a:latin typeface="Times New Roman" pitchFamily="18" charset="0"/>
                <a:cs typeface="Times New Roman" pitchFamily="18" charset="0"/>
              </a:rPr>
              <a:t>Татарстан».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432048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628800"/>
            <a:ext cx="3665092" cy="258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594920" y="3902024"/>
            <a:ext cx="1800200" cy="2582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4293096"/>
            <a:ext cx="2734045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4293096"/>
            <a:ext cx="2435763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«Листая страницы истории»</a:t>
            </a:r>
            <a:br>
              <a:rPr lang="ru-RU" sz="1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30.03.2019</a:t>
            </a:r>
            <a:br>
              <a:rPr lang="ru-RU" sz="1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Сегодня студия праздников «</a:t>
            </a:r>
            <a:r>
              <a:rPr lang="ru-RU" sz="11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ТАКиНАДА</a:t>
            </a:r>
            <a:r>
              <a:rPr lang="ru-RU" sz="11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  провела с детьми </a:t>
            </a:r>
            <a:r>
              <a:rPr lang="ru-RU" sz="11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«Джинсовую вечеринку».</a:t>
            </a:r>
            <a:br>
              <a:rPr lang="ru-RU" sz="11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1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нашем пришкольном лагере состоялась дискотека с конкурсами. Провели её задорные аниматоры.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844824"/>
            <a:ext cx="7787208" cy="42813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844824"/>
            <a:ext cx="4104456" cy="247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44824"/>
            <a:ext cx="352839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789040"/>
            <a:ext cx="3456384" cy="231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4365104"/>
            <a:ext cx="410445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65</Words>
  <Application>Microsoft Office PowerPoint</Application>
  <PresentationFormat>Экран (4:3)</PresentationFormat>
  <Paragraphs>10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23.03.2019 Открытие весеннего лагеря «Радуга дружбы».  23 апреля 2019 года в гимназии №21 прошло открытие лагеря с дневным пребыванием детей «Радуга дружбы». Начальник лагеря  поздравила ребят с открытием лагеря и познакомила с планом и режимом работы. Очень интересным было Шоу мыльных пузырей. Затем ребята приняли участие в игровой программе «Моя команда»,которую провели педагоги: Шумкова З.З. и Ваганова В.В.</vt:lpstr>
      <vt:lpstr> </vt:lpstr>
      <vt:lpstr> Этот удивительный мир 26.03.2019 26 марта ребята пришкольного лагеря  «Радуга дружбы» посетили музыкальную сказку «Озорник Петрушка» в КРК «Пирамида».  Прошёл конкурс рисунков «Весна красна!»  </vt:lpstr>
      <vt:lpstr>Волшебный мир театра  27.03.2019  Сегодня наш пришкольный лагерь посетила цирковая студия «Амплуа». Руководитель студии (Лопатина Яна Игоревна) считает, что необходимо вести творческий диалог с ребёнком, развивать его активность и желание высказать своё собственное  мнение как главную ценность.  Мечты должны быть самыми смелыми, а дети – счастливыми!</vt:lpstr>
      <vt:lpstr>  «Город мастеров»  28.03.2019  В очередной раз  наши старшие воспитанники посетили центр внешкольной работы. Приняли участие в квест - программе «Flowers БУМ».  Младшие ребята отправились в Центральную детскую библиотеку (Гарифьянова,42) Там они стали участниками беседы: «Юбилеи писателей».    </vt:lpstr>
      <vt:lpstr> «Мы - вместе!» 29.03.2019  29 марта  к нашим ребятам пришёл и прочитал лекцию  инспектор ГИБДД  на тему: «Правила безопасного поведения на дороге». В этот день ребята приняли участие в  игре «Мой Татарстан» и  в конкурсе рисунков «Моя семья –мой Татарстан». </vt:lpstr>
      <vt:lpstr>  «Листая страницы истории» 30.03.2019   Сегодня студия праздников «ТАКиНАДА»   провела с детьми «Джинсовую вечеринку».  В нашем пришкольном лагере состоялась дискотека с конкурсами. Провели её задорные аниматоры.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Бампербол 29.05.2018  В этот день ребята пришкольного лагеря «Радуга дружды» принучаствовали в спортивной игре «Бампербол».</dc:title>
  <dc:creator>Admin</dc:creator>
  <cp:lastModifiedBy>Admin</cp:lastModifiedBy>
  <cp:revision>60</cp:revision>
  <dcterms:created xsi:type="dcterms:W3CDTF">2018-06-16T12:58:28Z</dcterms:created>
  <dcterms:modified xsi:type="dcterms:W3CDTF">2019-04-08T17:25:32Z</dcterms:modified>
</cp:coreProperties>
</file>