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87" r:id="rId3"/>
    <p:sldId id="257" r:id="rId4"/>
    <p:sldId id="288" r:id="rId5"/>
    <p:sldId id="286" r:id="rId6"/>
    <p:sldId id="261" r:id="rId7"/>
    <p:sldId id="282" r:id="rId8"/>
    <p:sldId id="283" r:id="rId9"/>
    <p:sldId id="266" r:id="rId10"/>
    <p:sldId id="267" r:id="rId11"/>
    <p:sldId id="268" r:id="rId12"/>
    <p:sldId id="269" r:id="rId13"/>
    <p:sldId id="298" r:id="rId14"/>
    <p:sldId id="270" r:id="rId15"/>
    <p:sldId id="299" r:id="rId16"/>
    <p:sldId id="271" r:id="rId17"/>
    <p:sldId id="272" r:id="rId18"/>
    <p:sldId id="275" r:id="rId19"/>
    <p:sldId id="276" r:id="rId20"/>
    <p:sldId id="277" r:id="rId21"/>
    <p:sldId id="278" r:id="rId22"/>
    <p:sldId id="279" r:id="rId23"/>
    <p:sldId id="280" r:id="rId24"/>
    <p:sldId id="290" r:id="rId25"/>
    <p:sldId id="293" r:id="rId26"/>
    <p:sldId id="291" r:id="rId27"/>
    <p:sldId id="292" r:id="rId28"/>
    <p:sldId id="296" r:id="rId29"/>
    <p:sldId id="30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11C45A8-051C-411F-A670-2CC2115FBBA7}">
          <p14:sldIdLst>
            <p14:sldId id="256"/>
            <p14:sldId id="287"/>
            <p14:sldId id="257"/>
            <p14:sldId id="288"/>
            <p14:sldId id="286"/>
            <p14:sldId id="261"/>
            <p14:sldId id="282"/>
            <p14:sldId id="283"/>
            <p14:sldId id="266"/>
            <p14:sldId id="267"/>
            <p14:sldId id="268"/>
            <p14:sldId id="269"/>
            <p14:sldId id="298"/>
            <p14:sldId id="270"/>
            <p14:sldId id="299"/>
            <p14:sldId id="271"/>
            <p14:sldId id="272"/>
            <p14:sldId id="275"/>
            <p14:sldId id="276"/>
            <p14:sldId id="277"/>
            <p14:sldId id="278"/>
            <p14:sldId id="279"/>
            <p14:sldId id="280"/>
            <p14:sldId id="290"/>
            <p14:sldId id="293"/>
            <p14:sldId id="291"/>
            <p14:sldId id="292"/>
            <p14:sldId id="296"/>
            <p14:sldId id="30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CF05CA4-3E7F-4D65-BE33-C7B4E2C6A644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E3D9D01-C9E1-439A-8A5B-23A11005B0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mirf.ru/wp-content/uploads/2015/09/tq1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mirf.ru/wp-content/uploads/2015/09/fabr41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mirf.ru/wp-content/uploads/2015/09/hug11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356991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Презентация на тему: «Жизнь людей в недалёком будущем»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-690552" y="4588357"/>
            <a:ext cx="6511131" cy="32925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97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6336704" cy="3548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830992"/>
          </a:xfrm>
        </p:spPr>
        <p:txBody>
          <a:bodyPr/>
          <a:lstStyle/>
          <a:p>
            <a:r>
              <a:rPr lang="ru-RU" u="sng" dirty="0" smtClean="0"/>
              <a:t>8. Одежда. Метаматериалы с добавлением алюминия. 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311157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192" y="1178507"/>
            <a:ext cx="5999163" cy="3762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88641"/>
            <a:ext cx="7520940" cy="989866"/>
          </a:xfrm>
        </p:spPr>
        <p:txBody>
          <a:bodyPr/>
          <a:lstStyle/>
          <a:p>
            <a:r>
              <a:rPr lang="ru-RU" u="sng" dirty="0" smtClean="0"/>
              <a:t>9. «Умная одежда» со встроенными датчиками.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426688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17" y="1196229"/>
            <a:ext cx="5999163" cy="360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100" u="sng" dirty="0" smtClean="0">
                <a:ea typeface="Calibri"/>
                <a:cs typeface="Times New Roman"/>
              </a:rPr>
              <a:t>10. Кроссовки с технологией </a:t>
            </a:r>
            <a:r>
              <a:rPr lang="en-US" sz="3100" u="sng" dirty="0" smtClean="0">
                <a:ea typeface="Calibri"/>
                <a:cs typeface="Times New Roman"/>
              </a:rPr>
              <a:t>Climacool</a:t>
            </a:r>
            <a:endParaRPr lang="ru-RU" sz="3100" u="sng" dirty="0"/>
          </a:p>
        </p:txBody>
      </p:sp>
    </p:spTree>
    <p:extLst>
      <p:ext uri="{BB962C8B-B14F-4D97-AF65-F5344CB8AC3E}">
        <p14:creationId xmlns:p14="http://schemas.microsoft.com/office/powerpoint/2010/main" val="80014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11. Одежда согревающая </a:t>
            </a:r>
            <a:endParaRPr lang="ru-RU" u="sng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80728"/>
            <a:ext cx="5544616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03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q[1]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2656"/>
            <a:ext cx="3240360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047016"/>
          </a:xfrm>
        </p:spPr>
        <p:txBody>
          <a:bodyPr/>
          <a:lstStyle/>
          <a:p>
            <a:r>
              <a:rPr lang="ru-RU" u="sng" dirty="0" smtClean="0"/>
              <a:t>12. </a:t>
            </a:r>
            <a:r>
              <a:rPr lang="ru-RU" u="sng" dirty="0" smtClean="0"/>
              <a:t>Светящаяся одежда.</a:t>
            </a:r>
            <a:endParaRPr lang="ru-RU" u="sng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475252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84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13. </a:t>
            </a:r>
            <a:r>
              <a:rPr lang="ru-RU" u="sng" dirty="0" smtClean="0"/>
              <a:t>Одежда многофункциональная.</a:t>
            </a:r>
            <a:endParaRPr lang="ru-RU" u="sng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19213"/>
            <a:ext cx="7632848" cy="4846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30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дежда будущего 12">
            <a:hlinkClick r:id="rId2" tooltip="&quot;fabr4[1]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2656"/>
            <a:ext cx="3650580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14. </a:t>
            </a:r>
            <a:r>
              <a:rPr lang="ru-RU" u="sng" dirty="0" smtClean="0"/>
              <a:t>Одежда ......из банки!</a:t>
            </a:r>
            <a:endParaRPr lang="ru-RU" u="sng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793604" cy="488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5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ug1[1]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516"/>
            <a:ext cx="4094311" cy="51667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758984"/>
          </a:xfrm>
        </p:spPr>
        <p:txBody>
          <a:bodyPr/>
          <a:lstStyle/>
          <a:p>
            <a:r>
              <a:rPr lang="ru-RU" u="sng" dirty="0" smtClean="0"/>
              <a:t>15. </a:t>
            </a:r>
            <a:r>
              <a:rPr lang="ru-RU" u="sng" dirty="0" smtClean="0"/>
              <a:t>Одежда с обнимашками.</a:t>
            </a:r>
            <a:endParaRPr lang="ru-RU" u="sng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4186436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8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1152128"/>
          </a:xfrm>
        </p:spPr>
        <p:txBody>
          <a:bodyPr>
            <a:noAutofit/>
          </a:bodyPr>
          <a:lstStyle/>
          <a:p>
            <a:r>
              <a:rPr lang="ru-RU" u="sng" dirty="0" smtClean="0"/>
              <a:t>16. </a:t>
            </a:r>
            <a:r>
              <a:rPr lang="ru-RU" u="sng" dirty="0" smtClean="0"/>
              <a:t>Транспортная инфраструктура. Многоэтажные автомобильные дороги будущего.</a:t>
            </a:r>
            <a:endParaRPr lang="ru-RU" u="sng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72" y="1340768"/>
            <a:ext cx="8718550" cy="493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42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ed8b1d07bee6942b9175b6d5a7b773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848872" cy="45136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188640"/>
            <a:ext cx="7520940" cy="115212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100" u="sng" dirty="0" smtClean="0">
                <a:ea typeface="Calibri"/>
                <a:cs typeface="Times New Roman"/>
              </a:rPr>
              <a:t>17.Самоуправляемые </a:t>
            </a:r>
            <a:r>
              <a:rPr lang="ru-RU" sz="3100" u="sng" dirty="0" smtClean="0">
                <a:ea typeface="Calibri"/>
                <a:cs typeface="Times New Roman"/>
              </a:rPr>
              <a:t>автомобили-беспилотники.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9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623080"/>
          </a:xfrm>
        </p:spPr>
        <p:txBody>
          <a:bodyPr/>
          <a:lstStyle/>
          <a:p>
            <a:r>
              <a:rPr lang="ru-RU" u="sng" dirty="0" smtClean="0"/>
              <a:t>Рассмотрим несколько важных направлений: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2132856"/>
            <a:ext cx="7520940" cy="2547621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3200" dirty="0" smtClean="0"/>
              <a:t>Питание.</a:t>
            </a:r>
          </a:p>
          <a:p>
            <a:pPr>
              <a:buAutoNum type="arabicPeriod"/>
            </a:pPr>
            <a:r>
              <a:rPr lang="ru-RU" sz="3200" dirty="0" smtClean="0"/>
              <a:t>Одежда.</a:t>
            </a:r>
          </a:p>
          <a:p>
            <a:pPr>
              <a:buAutoNum type="arabicPeriod"/>
            </a:pPr>
            <a:r>
              <a:rPr lang="ru-RU" sz="3200" dirty="0" smtClean="0"/>
              <a:t>Транспорт.</a:t>
            </a:r>
          </a:p>
          <a:p>
            <a:pPr>
              <a:buAutoNum type="arabicPeriod"/>
            </a:pPr>
            <a:r>
              <a:rPr lang="ru-RU" sz="3200" dirty="0" smtClean="0"/>
              <a:t>Архитектура.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9157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d41521f7611666f04f7dc67d4e30c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82" y="908720"/>
            <a:ext cx="8424936" cy="54044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u="sng" dirty="0" smtClean="0"/>
              <a:t>18. </a:t>
            </a:r>
            <a:r>
              <a:rPr lang="ru-RU" u="sng" dirty="0" smtClean="0"/>
              <a:t>Многоуровневый транспортный хаб 21 века.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20171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0ef063d015bc6b4eb0b843e5d35c55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067" y="1124744"/>
            <a:ext cx="6912768" cy="43273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19. </a:t>
            </a:r>
            <a:r>
              <a:rPr lang="ru-RU" u="sng" dirty="0" smtClean="0"/>
              <a:t>Портальный автобус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306544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Умные парковочные ме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12879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24136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3100" u="sng" dirty="0" smtClean="0">
                <a:ea typeface="Calibri"/>
                <a:cs typeface="Times New Roman"/>
              </a:rPr>
              <a:t>20</a:t>
            </a:r>
            <a:r>
              <a:rPr lang="ru-RU" sz="3100" u="sng" dirty="0" smtClean="0">
                <a:ea typeface="Calibri"/>
                <a:cs typeface="Times New Roman"/>
              </a:rPr>
              <a:t>. </a:t>
            </a:r>
            <a:r>
              <a:rPr lang="ru-RU" sz="3100" u="sng" dirty="0" smtClean="0">
                <a:ea typeface="Calibri"/>
                <a:cs typeface="Times New Roman"/>
              </a:rPr>
              <a:t>Около </a:t>
            </a:r>
            <a:r>
              <a:rPr lang="ru-RU" sz="3100" u="sng" dirty="0">
                <a:ea typeface="Calibri"/>
                <a:cs typeface="Times New Roman"/>
              </a:rPr>
              <a:t>миллиона «умных» парковочных мест к 2020 </a:t>
            </a:r>
            <a:r>
              <a:rPr lang="ru-RU" sz="3100" u="sng" dirty="0" smtClean="0">
                <a:ea typeface="Calibri"/>
                <a:cs typeface="Times New Roman"/>
              </a:rPr>
              <a:t>году.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0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Электромобил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687" y="1583401"/>
            <a:ext cx="6984776" cy="43583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>
              <a:lnSpc>
                <a:spcPct val="115000"/>
              </a:lnSpc>
            </a:pPr>
            <a:r>
              <a:rPr lang="ru-RU" sz="2200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2200" dirty="0">
                <a:latin typeface="Times New Roman"/>
                <a:ea typeface="Times New Roman"/>
                <a:cs typeface="Times New Roman"/>
              </a:rPr>
            </a:br>
            <a:r>
              <a:rPr lang="ru-RU" sz="2200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2200" dirty="0">
                <a:latin typeface="Times New Roman"/>
                <a:ea typeface="Times New Roman"/>
                <a:cs typeface="Times New Roman"/>
              </a:rPr>
            </a:br>
            <a:r>
              <a:rPr lang="ru-RU" sz="3100" u="sng" dirty="0" smtClean="0">
                <a:latin typeface="Franklin Gothic Medium" pitchFamily="34" charset="0"/>
                <a:ea typeface="Times New Roman"/>
                <a:cs typeface="Times New Roman"/>
              </a:rPr>
              <a:t>21</a:t>
            </a:r>
            <a:r>
              <a:rPr lang="ru-RU" sz="3100" u="sng" dirty="0" smtClean="0">
                <a:latin typeface="Franklin Gothic Medium" pitchFamily="34" charset="0"/>
                <a:ea typeface="Times New Roman"/>
                <a:cs typeface="Times New Roman"/>
              </a:rPr>
              <a:t>.Большинство </a:t>
            </a:r>
            <a:r>
              <a:rPr lang="ru-RU" sz="3100" u="sng" dirty="0" smtClean="0">
                <a:latin typeface="Franklin Gothic Medium" pitchFamily="34" charset="0"/>
                <a:ea typeface="Times New Roman"/>
                <a:cs typeface="Times New Roman"/>
              </a:rPr>
              <a:t>новых транспортных средств – это электромобили или гибриды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7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22. </a:t>
            </a:r>
            <a:r>
              <a:rPr lang="ru-RU" u="sng" dirty="0" smtClean="0"/>
              <a:t>Архитектура и дизайн.</a:t>
            </a:r>
            <a:endParaRPr lang="ru-RU" u="sng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289" y="1137141"/>
            <a:ext cx="6552728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38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1052736"/>
            <a:ext cx="3998913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23. </a:t>
            </a:r>
            <a:r>
              <a:rPr lang="ru-RU" u="sng" dirty="0" smtClean="0"/>
              <a:t>Небоскребы всё выше....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19208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24.«Умный </a:t>
            </a:r>
            <a:r>
              <a:rPr lang="ru-RU" u="sng" dirty="0" smtClean="0"/>
              <a:t>дом»</a:t>
            </a:r>
            <a:endParaRPr lang="ru-RU" u="sng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05678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95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25. Помощники-роботы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7200800" cy="5227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95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26. Планета </a:t>
            </a:r>
            <a:r>
              <a:rPr lang="ru-RU" u="sng" dirty="0" smtClean="0"/>
              <a:t>земля будущего....</a:t>
            </a:r>
            <a:endParaRPr lang="ru-RU" u="sng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839200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71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520940" cy="2664296"/>
          </a:xfrm>
        </p:spPr>
        <p:txBody>
          <a:bodyPr/>
          <a:lstStyle/>
          <a:p>
            <a:pPr algn="ctr"/>
            <a:r>
              <a:rPr lang="ru-RU" sz="4800" dirty="0" smtClean="0"/>
              <a:t>СПАСИБО за внимание!</a:t>
            </a:r>
            <a:br>
              <a:rPr lang="ru-RU" sz="4800" dirty="0" smtClean="0"/>
            </a:br>
            <a:endParaRPr lang="ru-RU" sz="48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956376" cy="447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5064"/>
            <a:ext cx="2822575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11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ластырь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6096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1. Продукты питания в виде пластыря.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325984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2.Продукты питания в виде жвачки.</a:t>
            </a:r>
            <a:endParaRPr lang="ru-RU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113" y="1124744"/>
            <a:ext cx="6096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68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3.Пища, которую можно вдыхать.</a:t>
            </a:r>
            <a:endParaRPr lang="ru-RU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655272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3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едуз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52736"/>
            <a:ext cx="6096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4. Съедобные медузы.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351357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5. Съедобные насекомые.</a:t>
            </a:r>
            <a:endParaRPr lang="ru-RU" u="sng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5" y="1124744"/>
            <a:ext cx="417638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2872"/>
            <a:ext cx="4239245" cy="303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786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84785"/>
            <a:ext cx="4608512" cy="339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6. Съедобная упаковка.</a:t>
            </a:r>
            <a:endParaRPr lang="ru-RU" u="sng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97539"/>
            <a:ext cx="3700463" cy="338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78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mirprognozov.ru/uploads/images/old/bcbef26a2191d6f06c187d5819b3706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6408712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>7. Гибриды водорослей и человека.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82061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279</TotalTime>
  <Words>187</Words>
  <Application>Microsoft Office PowerPoint</Application>
  <PresentationFormat>Экран (4:3)</PresentationFormat>
  <Paragraphs>33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Углы</vt:lpstr>
      <vt:lpstr>Презентация на тему: «Жизнь людей в недалёком будущем»</vt:lpstr>
      <vt:lpstr>Рассмотрим несколько важных направлений:</vt:lpstr>
      <vt:lpstr>1. Продукты питания в виде пластыря.</vt:lpstr>
      <vt:lpstr>2.Продукты питания в виде жвачки.</vt:lpstr>
      <vt:lpstr>3.Пища, которую можно вдыхать.</vt:lpstr>
      <vt:lpstr>4. Съедобные медузы.</vt:lpstr>
      <vt:lpstr>5. Съедобные насекомые.</vt:lpstr>
      <vt:lpstr>6. Съедобная упаковка.</vt:lpstr>
      <vt:lpstr>7. Гибриды водорослей и человека.</vt:lpstr>
      <vt:lpstr>8. Одежда. Метаматериалы с добавлением алюминия. </vt:lpstr>
      <vt:lpstr>9. «Умная одежда» со встроенными датчиками.</vt:lpstr>
      <vt:lpstr>10. Кроссовки с технологией Climacool</vt:lpstr>
      <vt:lpstr>11. Одежда согревающая </vt:lpstr>
      <vt:lpstr>12. Светящаяся одежда.</vt:lpstr>
      <vt:lpstr>13. Одежда многофункциональная.</vt:lpstr>
      <vt:lpstr>14. Одежда ......из банки!</vt:lpstr>
      <vt:lpstr>15. Одежда с обнимашками.</vt:lpstr>
      <vt:lpstr>16. Транспортная инфраструктура. Многоэтажные автомобильные дороги будущего.</vt:lpstr>
      <vt:lpstr>17.Самоуправляемые автомобили-беспилотники. </vt:lpstr>
      <vt:lpstr>18. Многоуровневый транспортный хаб 21 века.</vt:lpstr>
      <vt:lpstr>19. Портальный автобус</vt:lpstr>
      <vt:lpstr>20. Около миллиона «умных» парковочных мест к 2020 году. </vt:lpstr>
      <vt:lpstr>  21.Большинство новых транспортных средств – это электромобили или гибриды </vt:lpstr>
      <vt:lpstr>22. Архитектура и дизайн.</vt:lpstr>
      <vt:lpstr>23. Небоскребы всё выше....</vt:lpstr>
      <vt:lpstr>24.«Умный дом»</vt:lpstr>
      <vt:lpstr>25. Помощники-роботы.</vt:lpstr>
      <vt:lpstr>26. Планета земля будущего....</vt:lpstr>
      <vt:lpstr>СПАСИБО за внимание!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21</cp:revision>
  <dcterms:created xsi:type="dcterms:W3CDTF">2017-12-10T17:35:44Z</dcterms:created>
  <dcterms:modified xsi:type="dcterms:W3CDTF">2017-12-10T23:17:37Z</dcterms:modified>
</cp:coreProperties>
</file>