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70" r:id="rId12"/>
    <p:sldId id="273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893" y="2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81C00-6AB8-4DF2-B9F8-9D019501D8C7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52ABE-19D5-47F1-92F0-76A25B17E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59249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12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5164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48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070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586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480877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551809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33662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22903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798716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758338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20433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572382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630807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7921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206C0-34CD-4F0E-B4DA-1B923D88855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7B450E2-B59F-45AA-9D25-164B33BB57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11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ransition spd="slow">
    <p:wheel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332656"/>
            <a:ext cx="74708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Штаб воспитательной работы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97395"/>
            <a:ext cx="8190908" cy="5460605"/>
          </a:xfrm>
          <a:prstGeom prst="rect">
            <a:avLst/>
          </a:prstGeom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Заведующий библиотекой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3546" y="1930400"/>
            <a:ext cx="6347714" cy="3880773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участвует в просветительской работе с учащимися, родителями;</a:t>
            </a:r>
          </a:p>
          <a:p>
            <a:pPr algn="just">
              <a:buNone/>
            </a:pPr>
            <a:endParaRPr lang="ru-RU" sz="28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взаимодействует со средствами массовой информации.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Школьный участковый инспектор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8" y="1930400"/>
            <a:ext cx="6986737" cy="411096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организует правовой всеобуч участников образовательного процесса, индивидуальную работу с учащимися и родителями, семьями, состоящими на профилактическом учёте, учащимися нарушившими Закон №1539-КЗ;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оказывает помощь участникам образовательного процесса в разрешении межличностных конфликтах; 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проводит профилактические мероприятия с учащимися.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nimal15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857232"/>
            <a:ext cx="4572032" cy="5643602"/>
          </a:xfrm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4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Алгоритм взаимодействия Штаба ВР по работе с несовершеннолетними, выявленными в ходе рейдовых мероприятий по контролю за реализацией Закона №1539-КЗ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142852"/>
            <a:ext cx="8286808" cy="7143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 выявлении учащегося школы</a:t>
            </a:r>
            <a:endParaRPr lang="ru-RU" sz="32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7559403">
            <a:off x="1836455" y="1113943"/>
            <a:ext cx="761959" cy="25001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1643050"/>
            <a:ext cx="4000528" cy="16287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Классный руководитель подготавливает(на следующий день ) характеристику на несовершеннолетнего и предоставляет её в Штаб ВР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9124" y="1571612"/>
            <a:ext cx="4429156" cy="1857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Несовершеннолетний рассматривается  на заседании Штаба ВР( на следующий день), при повторном выявлении приглашается на заседание Совета профилактики. За несовершеннолетним закрепляются наставники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5715016"/>
            <a:ext cx="8643998" cy="7858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Заместитель директора по ВР ежемесячно предоставляет в Управление образования отчёт о проделанной работе по реализации закона №1539-КЗ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002" y="3932580"/>
            <a:ext cx="8572560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Руководитель Штаба ВР принимает документы и подготавливает карточку учёта несовершеннолетнего и определяет индивидуальную работу с учащимся членами Штаба ВР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7559403">
            <a:off x="2872974" y="5185908"/>
            <a:ext cx="761959" cy="25001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7559403">
            <a:off x="3801669" y="3542833"/>
            <a:ext cx="761959" cy="25001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7559403">
            <a:off x="5587618" y="1113941"/>
            <a:ext cx="761959" cy="25001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8926" y="2428868"/>
            <a:ext cx="2428892" cy="1357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Штаб воспитательной работы МОУ СОШ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№6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5784" y="5241924"/>
            <a:ext cx="2778104" cy="12834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Руководитель спортивного клуба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80599" y="328738"/>
            <a:ext cx="2357437" cy="11429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Педагог- психолог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86511" y="2825748"/>
            <a:ext cx="2643206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Школьный участковый инспектор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67016" y="5126679"/>
            <a:ext cx="2438991" cy="13139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Заведующий библиотекой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5766" y="266839"/>
            <a:ext cx="2571769" cy="114300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Руководитель штаба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заместитель директора по ВР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1109" y="2736999"/>
            <a:ext cx="2286016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Руководитель МО классных руководителей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14243494">
            <a:off x="2795910" y="1677265"/>
            <a:ext cx="977900" cy="484187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9260626">
            <a:off x="4593893" y="1619835"/>
            <a:ext cx="1127125" cy="566216"/>
          </a:xfrm>
          <a:prstGeom prst="rightArrow">
            <a:avLst>
              <a:gd name="adj1" fmla="val 47429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0800000">
            <a:off x="2021652" y="2904476"/>
            <a:ext cx="857245" cy="552451"/>
          </a:xfrm>
          <a:prstGeom prst="rightArrow">
            <a:avLst>
              <a:gd name="adj1" fmla="val 39219"/>
              <a:gd name="adj2" fmla="val 3282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7136348">
            <a:off x="2221328" y="4242593"/>
            <a:ext cx="1192213" cy="48418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5357818" y="2940048"/>
            <a:ext cx="857250" cy="484187"/>
          </a:xfrm>
          <a:prstGeom prst="rightArrow">
            <a:avLst>
              <a:gd name="adj1" fmla="val 42446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2745611">
            <a:off x="4604887" y="4162231"/>
            <a:ext cx="1225228" cy="52286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Задачи штаба воспитательной работы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6777801" cy="477260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оздание условий для духовно-нравственного, физического развития и реализации способностей учащихся;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формирование в процессе воспитания активной жизненной позиции, осуществление личностного развития учащихся;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организация и проведение работы по профилактике безнадзорности и правонарушений несовершеннолетних</a:t>
            </a:r>
            <a:r>
              <a:rPr lang="ru-RU" sz="2400" dirty="0" smtClean="0">
                <a:latin typeface="Bookman Old Style" pitchFamily="18" charset="0"/>
              </a:rPr>
              <a:t>;</a:t>
            </a:r>
            <a:endParaRPr lang="ru-RU" sz="2400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выявление детей и семей, находящихся в трудной жизненной ситуации и социально опасном положении;</a:t>
            </a:r>
          </a:p>
          <a:p>
            <a:pPr algn="just">
              <a:buNone/>
            </a:pPr>
            <a:endParaRPr lang="ru-RU" sz="24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вовлечение обучающихся в работу кружков и спортивных секций,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социокультурных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центров района;</a:t>
            </a:r>
          </a:p>
          <a:p>
            <a:pPr algn="just"/>
            <a:endParaRPr lang="ru-RU" sz="24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реализация Закона Краснодарского края №1539;</a:t>
            </a:r>
          </a:p>
          <a:p>
            <a:pPr algn="just">
              <a:buNone/>
            </a:pPr>
            <a:endParaRPr lang="ru-RU" sz="24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проведение мониторинга воспитательной и профилактической работы.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347713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Функции членов штаба воспитательной работы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6770713" cy="45087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Руководитель штаба воспитательной работы осуществляет: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планирование, организацию и контроль за организацией воспитательной и профилактической работы;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организацию, контроль, анализ и оценку результативности работы штаба;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организацию работы Совета профилактики;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6851104" cy="5768997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организацию взаимодействия специалистов штаба со службами системы профилактики;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организацию работы с учащимися, состоящими на профилактическом учёте, учащимися, находящимися в социально опасном положении и трудной жизненной ситуации;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организация работы с учащимися, нарушившими Закон №1539 –КЗ.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Педагог -психолог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6633785" cy="4556579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работает с учащимися и родителями, педагогическим коллективом, оказывает им помощь в разрешении межличностных конфликтов;</a:t>
            </a: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оказывает квалифицированную помощь учащимся в саморазвитии, самооценке, самоутверждении, самореализации;</a:t>
            </a: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формирует и поддерживает благоприятную психологическую атмосферу в ученическом и педагогическом коллективах.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Руководитель МО классных руководителей</a:t>
            </a:r>
            <a:endParaRPr lang="ru-RU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координирует деятельность классных руководителей по организации досуга, занятости детей в каникулярное и внеурочное время;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организует воспитательную и профилактическую работу в классных коллективах;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организует работу с родителями.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Руководитель спортивного клуба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пропагандирует здоровый образ жизни;</a:t>
            </a: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привлекает к занятиям спортом максимальное число учащихся;</a:t>
            </a: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организует и проводит спортивно-массовые мероприятия с детьми, в том числе в рамках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Всекубанской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 спартакиады «Спортивные надежды Кубани».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127</TotalTime>
  <Words>473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Bookman Old Style</vt:lpstr>
      <vt:lpstr>Calibri</vt:lpstr>
      <vt:lpstr>Trebuchet MS</vt:lpstr>
      <vt:lpstr>Wingdings 3</vt:lpstr>
      <vt:lpstr>Аспект</vt:lpstr>
      <vt:lpstr>Презентация PowerPoint</vt:lpstr>
      <vt:lpstr>Презентация PowerPoint</vt:lpstr>
      <vt:lpstr>Задачи штаба воспитательной работы</vt:lpstr>
      <vt:lpstr>Презентация PowerPoint</vt:lpstr>
      <vt:lpstr>Функции членов штаба воспитательной работы</vt:lpstr>
      <vt:lpstr>Презентация PowerPoint</vt:lpstr>
      <vt:lpstr>Педагог -психолог</vt:lpstr>
      <vt:lpstr>Руководитель МО классных руководителей</vt:lpstr>
      <vt:lpstr>Руководитель спортивного клуба</vt:lpstr>
      <vt:lpstr>Заведующий библиотекой</vt:lpstr>
      <vt:lpstr>Школьный участковый инспектор</vt:lpstr>
      <vt:lpstr>Презентация PowerPoint</vt:lpstr>
      <vt:lpstr>Алгоритм взаимодействия Штаба ВР по работе с несовершеннолетними, выявленными в ходе рейдовых мероприятий по контролю за реализацией Закона №1539-КЗ</vt:lpstr>
      <vt:lpstr>Презентация PowerPoint</vt:lpstr>
    </vt:vector>
  </TitlesOfParts>
  <Company>SOSH8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СОШ №8 г. Туапсе МО Туапсинский район</dc:title>
  <dc:creator>K48</dc:creator>
  <cp:lastModifiedBy>Алёна Викторовна</cp:lastModifiedBy>
  <cp:revision>32</cp:revision>
  <dcterms:created xsi:type="dcterms:W3CDTF">2010-03-31T04:43:08Z</dcterms:created>
  <dcterms:modified xsi:type="dcterms:W3CDTF">2026-04-24T09:13:32Z</dcterms:modified>
</cp:coreProperties>
</file>