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autoCompressPictures="0">
  <p:sldMasterIdLst>
    <p:sldMasterId id="2147483648" r:id="rId4"/>
  </p:sldMasterIdLst>
  <p:notesMasterIdLst>
    <p:notesMasterId r:id="rId16"/>
  </p:notesMasterIdLst>
  <p:handoutMasterIdLst>
    <p:handoutMasterId r:id="rId17"/>
  </p:handoutMasterIdLst>
  <p:sldIdLst>
    <p:sldId id="278" r:id="rId5"/>
    <p:sldId id="277" r:id="rId6"/>
    <p:sldId id="268" r:id="rId7"/>
    <p:sldId id="269" r:id="rId8"/>
    <p:sldId id="270" r:id="rId9"/>
    <p:sldId id="271" r:id="rId10"/>
    <p:sldId id="272" r:id="rId11"/>
    <p:sldId id="273" r:id="rId12"/>
    <p:sldId id="274" r:id="rId13"/>
    <p:sldId id="275" r:id="rId14"/>
    <p:sldId id="276" r:id="rId15"/>
  </p:sldIdLst>
  <p:sldSz cx="12192000" cy="6858000"/>
  <p:notesSz cx="6858000" cy="9144000"/>
  <p:defaultTextStyle>
    <a:defPPr rtl="0">
      <a:defRPr lang="ru-ru"/>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3" d="100"/>
          <a:sy n="73" d="100"/>
        </p:scale>
        <p:origin x="618" y="78"/>
      </p:cViewPr>
      <p:guideLst/>
    </p:cSldViewPr>
  </p:slideViewPr>
  <p:notesTextViewPr>
    <p:cViewPr>
      <p:scale>
        <a:sx n="1" d="1"/>
        <a:sy n="1" d="1"/>
      </p:scale>
      <p:origin x="0" y="0"/>
    </p:cViewPr>
  </p:notesTextViewPr>
  <p:notesViewPr>
    <p:cSldViewPr snapToGrid="0">
      <p:cViewPr varScale="1">
        <p:scale>
          <a:sx n="99" d="100"/>
          <a:sy n="99" d="100"/>
        </p:scale>
        <p:origin x="3570" y="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ru-RU" noProof="1"/>
          </a:p>
        </p:txBody>
      </p:sp>
      <p:sp>
        <p:nvSpPr>
          <p:cNvPr id="3" name="Дата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136CEB5B-09D5-4544-A39A-19661AAA08BD}" type="datetime1">
              <a:rPr lang="ru-RU" noProof="1" smtClean="0"/>
              <a:t>01.04.2024</a:t>
            </a:fld>
            <a:endParaRPr lang="ru-RU" noProof="1"/>
          </a:p>
        </p:txBody>
      </p:sp>
      <p:sp>
        <p:nvSpPr>
          <p:cNvPr id="4" name="Нижний колонтитул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ru-RU" noProof="1"/>
          </a:p>
        </p:txBody>
      </p:sp>
      <p:sp>
        <p:nvSpPr>
          <p:cNvPr id="5" name="Номер слайда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59700615-FC3B-4524-998A-FA09C4A3CF1A}" type="slidenum">
              <a:rPr lang="ru-RU" noProof="1" smtClean="0"/>
              <a:t>‹#›</a:t>
            </a:fld>
            <a:endParaRPr lang="ru-RU" noProof="1"/>
          </a:p>
        </p:txBody>
      </p:sp>
    </p:spTree>
    <p:extLst>
      <p:ext uri="{BB962C8B-B14F-4D97-AF65-F5344CB8AC3E}">
        <p14:creationId xmlns:p14="http://schemas.microsoft.com/office/powerpoint/2010/main" val="273234334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ru-RU" noProof="1"/>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06056FB1-ED3F-469F-8E35-66A9B5643F87}" type="datetime1">
              <a:rPr lang="ru-RU" noProof="1" smtClean="0"/>
              <a:t>01.04.2024</a:t>
            </a:fld>
            <a:endParaRPr lang="ru-RU" noProof="1"/>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ru-RU" noProof="1"/>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ru-RU" noProof="1"/>
              <a:t>Щелкните, чтобы изменить стили текста образца слайда</a:t>
            </a:r>
          </a:p>
          <a:p>
            <a:pPr lvl="1" rtl="0"/>
            <a:r>
              <a:rPr lang="ru-RU" noProof="1"/>
              <a:t>Второй уровень</a:t>
            </a:r>
          </a:p>
          <a:p>
            <a:pPr lvl="2" rtl="0"/>
            <a:r>
              <a:rPr lang="ru-RU" noProof="1"/>
              <a:t>Третий уровень</a:t>
            </a:r>
          </a:p>
          <a:p>
            <a:pPr lvl="3" rtl="0"/>
            <a:r>
              <a:rPr lang="ru-RU" noProof="1"/>
              <a:t>Четвертый уровень</a:t>
            </a:r>
          </a:p>
          <a:p>
            <a:pPr lvl="4" rtl="0"/>
            <a:r>
              <a:rPr lang="ru-RU" noProof="1"/>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ru-RU" noProof="1"/>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F589827E-D12D-45BE-8B06-B53B720C9074}" type="slidenum">
              <a:rPr lang="ru-RU" noProof="1" dirty="0" smtClean="0"/>
              <a:t>‹#›</a:t>
            </a:fld>
            <a:endParaRPr lang="ru-RU" noProof="1"/>
          </a:p>
        </p:txBody>
      </p:sp>
    </p:spTree>
    <p:extLst>
      <p:ext uri="{BB962C8B-B14F-4D97-AF65-F5344CB8AC3E}">
        <p14:creationId xmlns:p14="http://schemas.microsoft.com/office/powerpoint/2010/main" val="1655102632"/>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1">
        <a:schemeClr val="bg2"/>
      </p:bgRef>
    </p:bg>
    <p:spTree>
      <p:nvGrpSpPr>
        <p:cNvPr id="1" name=""/>
        <p:cNvGrpSpPr/>
        <p:nvPr/>
      </p:nvGrpSpPr>
      <p:grpSpPr>
        <a:xfrm>
          <a:off x="0" y="0"/>
          <a:ext cx="0" cy="0"/>
          <a:chOff x="0" y="0"/>
          <a:chExt cx="0" cy="0"/>
        </a:xfrm>
      </p:grpSpPr>
      <p:sp>
        <p:nvSpPr>
          <p:cNvPr id="12" name="Полилиния 6" title="Фигура номера страницы"/>
          <p:cNvSpPr/>
          <p:nvPr/>
        </p:nvSpPr>
        <p:spPr bwMode="auto">
          <a:xfrm>
            <a:off x="11784011" y="1189204"/>
            <a:ext cx="407988" cy="819150"/>
          </a:xfrm>
          <a:custGeom>
            <a:avLst/>
            <a:gdLst/>
            <a:ahLst/>
            <a:cxnLst/>
            <a:rect l="0" t="0" r="r" b="b"/>
            <a:pathLst>
              <a:path w="1799" h="3612">
                <a:moveTo>
                  <a:pt x="1799" y="0"/>
                </a:moveTo>
                <a:lnTo>
                  <a:pt x="1799" y="3612"/>
                </a:lnTo>
                <a:lnTo>
                  <a:pt x="1686" y="3609"/>
                </a:lnTo>
                <a:lnTo>
                  <a:pt x="1574" y="3598"/>
                </a:lnTo>
                <a:lnTo>
                  <a:pt x="1464" y="3581"/>
                </a:lnTo>
                <a:lnTo>
                  <a:pt x="1357" y="3557"/>
                </a:lnTo>
                <a:lnTo>
                  <a:pt x="1251" y="3527"/>
                </a:lnTo>
                <a:lnTo>
                  <a:pt x="1150" y="3490"/>
                </a:lnTo>
                <a:lnTo>
                  <a:pt x="1050" y="3448"/>
                </a:lnTo>
                <a:lnTo>
                  <a:pt x="953" y="3401"/>
                </a:lnTo>
                <a:lnTo>
                  <a:pt x="860" y="3347"/>
                </a:lnTo>
                <a:lnTo>
                  <a:pt x="771" y="3289"/>
                </a:lnTo>
                <a:lnTo>
                  <a:pt x="686" y="3224"/>
                </a:lnTo>
                <a:lnTo>
                  <a:pt x="604" y="3156"/>
                </a:lnTo>
                <a:lnTo>
                  <a:pt x="527" y="3083"/>
                </a:lnTo>
                <a:lnTo>
                  <a:pt x="454" y="3005"/>
                </a:lnTo>
                <a:lnTo>
                  <a:pt x="386" y="2923"/>
                </a:lnTo>
                <a:lnTo>
                  <a:pt x="323" y="2838"/>
                </a:lnTo>
                <a:lnTo>
                  <a:pt x="265" y="2748"/>
                </a:lnTo>
                <a:lnTo>
                  <a:pt x="211" y="2655"/>
                </a:lnTo>
                <a:lnTo>
                  <a:pt x="163" y="2559"/>
                </a:lnTo>
                <a:lnTo>
                  <a:pt x="121" y="2459"/>
                </a:lnTo>
                <a:lnTo>
                  <a:pt x="85" y="2356"/>
                </a:lnTo>
                <a:lnTo>
                  <a:pt x="55" y="2251"/>
                </a:lnTo>
                <a:lnTo>
                  <a:pt x="32" y="2143"/>
                </a:lnTo>
                <a:lnTo>
                  <a:pt x="14" y="2033"/>
                </a:lnTo>
                <a:lnTo>
                  <a:pt x="4" y="1920"/>
                </a:lnTo>
                <a:lnTo>
                  <a:pt x="0" y="1806"/>
                </a:lnTo>
                <a:lnTo>
                  <a:pt x="4" y="1692"/>
                </a:lnTo>
                <a:lnTo>
                  <a:pt x="14" y="1580"/>
                </a:lnTo>
                <a:lnTo>
                  <a:pt x="32" y="1469"/>
                </a:lnTo>
                <a:lnTo>
                  <a:pt x="55" y="1362"/>
                </a:lnTo>
                <a:lnTo>
                  <a:pt x="85" y="1256"/>
                </a:lnTo>
                <a:lnTo>
                  <a:pt x="121" y="1154"/>
                </a:lnTo>
                <a:lnTo>
                  <a:pt x="163" y="1054"/>
                </a:lnTo>
                <a:lnTo>
                  <a:pt x="211" y="958"/>
                </a:lnTo>
                <a:lnTo>
                  <a:pt x="265" y="864"/>
                </a:lnTo>
                <a:lnTo>
                  <a:pt x="323" y="774"/>
                </a:lnTo>
                <a:lnTo>
                  <a:pt x="386" y="689"/>
                </a:lnTo>
                <a:lnTo>
                  <a:pt x="454" y="607"/>
                </a:lnTo>
                <a:lnTo>
                  <a:pt x="527" y="529"/>
                </a:lnTo>
                <a:lnTo>
                  <a:pt x="604" y="456"/>
                </a:lnTo>
                <a:lnTo>
                  <a:pt x="686" y="388"/>
                </a:lnTo>
                <a:lnTo>
                  <a:pt x="771" y="325"/>
                </a:lnTo>
                <a:lnTo>
                  <a:pt x="860" y="266"/>
                </a:lnTo>
                <a:lnTo>
                  <a:pt x="953" y="212"/>
                </a:lnTo>
                <a:lnTo>
                  <a:pt x="1050" y="164"/>
                </a:lnTo>
                <a:lnTo>
                  <a:pt x="1150" y="122"/>
                </a:lnTo>
                <a:lnTo>
                  <a:pt x="1251" y="85"/>
                </a:lnTo>
                <a:lnTo>
                  <a:pt x="1357" y="55"/>
                </a:lnTo>
                <a:lnTo>
                  <a:pt x="1464" y="32"/>
                </a:lnTo>
                <a:lnTo>
                  <a:pt x="1574" y="14"/>
                </a:lnTo>
                <a:lnTo>
                  <a:pt x="1686" y="5"/>
                </a:lnTo>
                <a:lnTo>
                  <a:pt x="1799" y="0"/>
                </a:lnTo>
                <a:close/>
              </a:path>
            </a:pathLst>
          </a:custGeom>
          <a:solidFill>
            <a:schemeClr val="tx2"/>
          </a:solidFill>
          <a:ln w="0">
            <a:noFill/>
            <a:prstDash val="solid"/>
            <a:round/>
            <a:headEnd/>
            <a:tailEnd/>
          </a:ln>
        </p:spPr>
      </p:sp>
      <p:sp>
        <p:nvSpPr>
          <p:cNvPr id="2" name="Заголовок 1"/>
          <p:cNvSpPr>
            <a:spLocks noGrp="1"/>
          </p:cNvSpPr>
          <p:nvPr>
            <p:ph type="ctrTitle"/>
          </p:nvPr>
        </p:nvSpPr>
        <p:spPr>
          <a:xfrm>
            <a:off x="1088913" y="1143293"/>
            <a:ext cx="7034362" cy="4268965"/>
          </a:xfrm>
        </p:spPr>
        <p:txBody>
          <a:bodyPr rtlCol="0" anchor="t">
            <a:normAutofit/>
          </a:bodyPr>
          <a:lstStyle>
            <a:lvl1pPr algn="l">
              <a:lnSpc>
                <a:spcPct val="85000"/>
              </a:lnSpc>
              <a:defRPr sz="7700" cap="all" baseline="0">
                <a:solidFill>
                  <a:schemeClr val="tx2"/>
                </a:solidFill>
              </a:defRPr>
            </a:lvl1pPr>
          </a:lstStyle>
          <a:p>
            <a:pPr rtl="0"/>
            <a:r>
              <a:rPr lang="ru-RU" noProof="1" smtClean="0"/>
              <a:t>Образец заголовка</a:t>
            </a:r>
            <a:endParaRPr lang="ru-RU" noProof="1"/>
          </a:p>
        </p:txBody>
      </p:sp>
      <p:sp>
        <p:nvSpPr>
          <p:cNvPr id="3" name="Подзаголовок 2"/>
          <p:cNvSpPr>
            <a:spLocks noGrp="1"/>
          </p:cNvSpPr>
          <p:nvPr>
            <p:ph type="subTitle" idx="1"/>
          </p:nvPr>
        </p:nvSpPr>
        <p:spPr>
          <a:xfrm>
            <a:off x="1088914" y="5537925"/>
            <a:ext cx="7034362" cy="706355"/>
          </a:xfrm>
        </p:spPr>
        <p:txBody>
          <a:bodyPr rtlCol="0">
            <a:normAutofit/>
          </a:bodyPr>
          <a:lstStyle>
            <a:lvl1pPr marL="0" indent="0" algn="l">
              <a:lnSpc>
                <a:spcPct val="114000"/>
              </a:lnSpc>
              <a:spcBef>
                <a:spcPts val="0"/>
              </a:spcBef>
              <a:buNone/>
              <a:defRPr sz="2000" b="0" i="1"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ru-RU" noProof="1" smtClean="0"/>
              <a:t>Образец подзаголовка</a:t>
            </a:r>
            <a:endParaRPr lang="ru-RU" noProof="1"/>
          </a:p>
        </p:txBody>
      </p:sp>
      <p:sp>
        <p:nvSpPr>
          <p:cNvPr id="4" name="Дата 3"/>
          <p:cNvSpPr>
            <a:spLocks noGrp="1"/>
          </p:cNvSpPr>
          <p:nvPr>
            <p:ph type="dt" sz="half" idx="10"/>
          </p:nvPr>
        </p:nvSpPr>
        <p:spPr>
          <a:xfrm>
            <a:off x="1088913" y="6314440"/>
            <a:ext cx="1596622" cy="365125"/>
          </a:xfrm>
        </p:spPr>
        <p:txBody>
          <a:bodyPr rtlCol="0"/>
          <a:lstStyle>
            <a:lvl1pPr algn="l">
              <a:defRPr sz="1200">
                <a:solidFill>
                  <a:schemeClr val="tx2"/>
                </a:solidFill>
              </a:defRPr>
            </a:lvl1pPr>
          </a:lstStyle>
          <a:p>
            <a:pPr rtl="0"/>
            <a:fld id="{82896FBF-307D-4CE8-902E-8F13C90F5CB5}" type="datetime1">
              <a:rPr lang="ru-RU" noProof="1" smtClean="0"/>
              <a:t>01.04.2024</a:t>
            </a:fld>
            <a:endParaRPr lang="ru-RU" noProof="1"/>
          </a:p>
        </p:txBody>
      </p:sp>
      <p:sp>
        <p:nvSpPr>
          <p:cNvPr id="5" name="Нижний колонтитул 4"/>
          <p:cNvSpPr>
            <a:spLocks noGrp="1"/>
          </p:cNvSpPr>
          <p:nvPr>
            <p:ph type="ftr" sz="quarter" idx="11"/>
          </p:nvPr>
        </p:nvSpPr>
        <p:spPr>
          <a:xfrm>
            <a:off x="3000591" y="6314440"/>
            <a:ext cx="5122683" cy="365125"/>
          </a:xfrm>
        </p:spPr>
        <p:txBody>
          <a:bodyPr rtlCol="0"/>
          <a:lstStyle>
            <a:lvl1pPr algn="l">
              <a:defRPr b="0">
                <a:solidFill>
                  <a:schemeClr val="tx2"/>
                </a:solidFill>
              </a:defRPr>
            </a:lvl1pPr>
          </a:lstStyle>
          <a:p>
            <a:pPr rtl="0"/>
            <a:endParaRPr lang="ru-RU" noProof="1"/>
          </a:p>
        </p:txBody>
      </p:sp>
      <p:sp>
        <p:nvSpPr>
          <p:cNvPr id="6" name="Номер слайда 5"/>
          <p:cNvSpPr>
            <a:spLocks noGrp="1"/>
          </p:cNvSpPr>
          <p:nvPr>
            <p:ph type="sldNum" sz="quarter" idx="12"/>
          </p:nvPr>
        </p:nvSpPr>
        <p:spPr>
          <a:xfrm>
            <a:off x="11784011" y="1416216"/>
            <a:ext cx="407988" cy="365125"/>
          </a:xfrm>
        </p:spPr>
        <p:txBody>
          <a:bodyPr rtlCol="0"/>
          <a:lstStyle>
            <a:lvl1pPr algn="r">
              <a:defRPr>
                <a:solidFill>
                  <a:schemeClr val="bg2"/>
                </a:solidFill>
              </a:defRPr>
            </a:lvl1pPr>
          </a:lstStyle>
          <a:p>
            <a:pPr rtl="0"/>
            <a:fld id="{2AC27A5A-7290-4DE1-BA94-4BE8A8E57DCF}" type="slidenum">
              <a:rPr lang="ru-RU" noProof="1" dirty="0" smtClean="0"/>
              <a:pPr/>
              <a:t>‹#›</a:t>
            </a:fld>
            <a:endParaRPr lang="ru-RU" noProof="1"/>
          </a:p>
        </p:txBody>
      </p:sp>
      <p:cxnSp>
        <p:nvCxnSpPr>
          <p:cNvPr id="9" name="Прямая соединительная линия 8" title="Вертикальная линейка"/>
          <p:cNvCxnSpPr/>
          <p:nvPr/>
        </p:nvCxnSpPr>
        <p:spPr>
          <a:xfrm>
            <a:off x="773855" y="1257300"/>
            <a:ext cx="0" cy="560070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792">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lstStyle/>
          <a:p>
            <a:pPr rtl="0"/>
            <a:r>
              <a:rPr lang="ru-RU" noProof="1" smtClean="0"/>
              <a:t>Образец заголовка</a:t>
            </a:r>
            <a:endParaRPr lang="ru-RU" noProof="1"/>
          </a:p>
        </p:txBody>
      </p:sp>
      <p:sp>
        <p:nvSpPr>
          <p:cNvPr id="3" name="Вертикальный текст 2"/>
          <p:cNvSpPr>
            <a:spLocks noGrp="1"/>
          </p:cNvSpPr>
          <p:nvPr>
            <p:ph type="body" orient="vert" idx="1" hasCustomPrompt="1"/>
          </p:nvPr>
        </p:nvSpPr>
        <p:spPr>
          <a:xfrm>
            <a:off x="5181600" y="640080"/>
            <a:ext cx="6248398" cy="5584142"/>
          </a:xfrm>
        </p:spPr>
        <p:txBody>
          <a:bodyPr vert="eaVert" rtlCol="0"/>
          <a:lstStyle/>
          <a:p>
            <a:pPr lvl="0" rtl="0"/>
            <a:r>
              <a:rPr lang="ru-RU" noProof="1"/>
              <a:t>Щелкните, чтобы изменить стили текста образца слайда</a:t>
            </a:r>
          </a:p>
          <a:p>
            <a:pPr lvl="1" rtl="0"/>
            <a:r>
              <a:rPr lang="ru-RU" noProof="1"/>
              <a:t>Второй уровень</a:t>
            </a:r>
          </a:p>
          <a:p>
            <a:pPr lvl="2" rtl="0"/>
            <a:r>
              <a:rPr lang="ru-RU" noProof="1"/>
              <a:t>Третий уровень</a:t>
            </a:r>
          </a:p>
          <a:p>
            <a:pPr lvl="3" rtl="0"/>
            <a:r>
              <a:rPr lang="ru-RU" noProof="1"/>
              <a:t>Четвертый уровень</a:t>
            </a:r>
          </a:p>
          <a:p>
            <a:pPr lvl="4" rtl="0"/>
            <a:r>
              <a:rPr lang="ru-RU" noProof="1"/>
              <a:t>Пятый уровень</a:t>
            </a:r>
          </a:p>
        </p:txBody>
      </p:sp>
      <p:sp>
        <p:nvSpPr>
          <p:cNvPr id="4" name="Дата 3"/>
          <p:cNvSpPr>
            <a:spLocks noGrp="1"/>
          </p:cNvSpPr>
          <p:nvPr>
            <p:ph type="dt" sz="half" idx="10"/>
          </p:nvPr>
        </p:nvSpPr>
        <p:spPr/>
        <p:txBody>
          <a:bodyPr rtlCol="0"/>
          <a:lstStyle/>
          <a:p>
            <a:pPr rtl="0"/>
            <a:fld id="{703AA58D-27E7-467B-9BDA-2D98E33218A5}" type="datetime1">
              <a:rPr lang="ru-RU" noProof="1" smtClean="0"/>
              <a:t>01.04.2024</a:t>
            </a:fld>
            <a:endParaRPr lang="ru-RU" noProof="1"/>
          </a:p>
        </p:txBody>
      </p:sp>
      <p:sp>
        <p:nvSpPr>
          <p:cNvPr id="5" name="Нижний колонтитул 4"/>
          <p:cNvSpPr>
            <a:spLocks noGrp="1"/>
          </p:cNvSpPr>
          <p:nvPr>
            <p:ph type="ftr" sz="quarter" idx="11"/>
          </p:nvPr>
        </p:nvSpPr>
        <p:spPr/>
        <p:txBody>
          <a:bodyPr rtlCol="0"/>
          <a:lstStyle/>
          <a:p>
            <a:pPr rtl="0"/>
            <a:endParaRPr lang="ru-RU" noProof="1"/>
          </a:p>
        </p:txBody>
      </p:sp>
      <p:sp>
        <p:nvSpPr>
          <p:cNvPr id="6" name="Номер слайда 5"/>
          <p:cNvSpPr>
            <a:spLocks noGrp="1"/>
          </p:cNvSpPr>
          <p:nvPr>
            <p:ph type="sldNum" sz="quarter" idx="12"/>
          </p:nvPr>
        </p:nvSpPr>
        <p:spPr/>
        <p:txBody>
          <a:bodyPr rtlCol="0"/>
          <a:lstStyle/>
          <a:p>
            <a:pPr rtl="0"/>
            <a:fld id="{2AC27A5A-7290-4DE1-BA94-4BE8A8E57DCF}" type="slidenum">
              <a:rPr lang="ru-RU" noProof="1" dirty="0" smtClean="0"/>
              <a:t>‹#›</a:t>
            </a:fld>
            <a:endParaRPr lang="ru-RU" noProof="1"/>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12" name="Полилиния 6" title="Фигура номера страницы"/>
          <p:cNvSpPr/>
          <p:nvPr/>
        </p:nvSpPr>
        <p:spPr bwMode="auto">
          <a:xfrm>
            <a:off x="11784011" y="5380580"/>
            <a:ext cx="407988" cy="819150"/>
          </a:xfrm>
          <a:custGeom>
            <a:avLst/>
            <a:gdLst/>
            <a:ahLst/>
            <a:cxnLst/>
            <a:rect l="0" t="0" r="r" b="b"/>
            <a:pathLst>
              <a:path w="1799" h="3612">
                <a:moveTo>
                  <a:pt x="1799" y="0"/>
                </a:moveTo>
                <a:lnTo>
                  <a:pt x="1799" y="3612"/>
                </a:lnTo>
                <a:lnTo>
                  <a:pt x="1686" y="3609"/>
                </a:lnTo>
                <a:lnTo>
                  <a:pt x="1574" y="3598"/>
                </a:lnTo>
                <a:lnTo>
                  <a:pt x="1464" y="3581"/>
                </a:lnTo>
                <a:lnTo>
                  <a:pt x="1357" y="3557"/>
                </a:lnTo>
                <a:lnTo>
                  <a:pt x="1251" y="3527"/>
                </a:lnTo>
                <a:lnTo>
                  <a:pt x="1150" y="3490"/>
                </a:lnTo>
                <a:lnTo>
                  <a:pt x="1050" y="3448"/>
                </a:lnTo>
                <a:lnTo>
                  <a:pt x="953" y="3401"/>
                </a:lnTo>
                <a:lnTo>
                  <a:pt x="860" y="3347"/>
                </a:lnTo>
                <a:lnTo>
                  <a:pt x="771" y="3289"/>
                </a:lnTo>
                <a:lnTo>
                  <a:pt x="686" y="3224"/>
                </a:lnTo>
                <a:lnTo>
                  <a:pt x="604" y="3156"/>
                </a:lnTo>
                <a:lnTo>
                  <a:pt x="527" y="3083"/>
                </a:lnTo>
                <a:lnTo>
                  <a:pt x="454" y="3005"/>
                </a:lnTo>
                <a:lnTo>
                  <a:pt x="386" y="2923"/>
                </a:lnTo>
                <a:lnTo>
                  <a:pt x="323" y="2838"/>
                </a:lnTo>
                <a:lnTo>
                  <a:pt x="265" y="2748"/>
                </a:lnTo>
                <a:lnTo>
                  <a:pt x="211" y="2655"/>
                </a:lnTo>
                <a:lnTo>
                  <a:pt x="163" y="2559"/>
                </a:lnTo>
                <a:lnTo>
                  <a:pt x="121" y="2459"/>
                </a:lnTo>
                <a:lnTo>
                  <a:pt x="85" y="2356"/>
                </a:lnTo>
                <a:lnTo>
                  <a:pt x="55" y="2251"/>
                </a:lnTo>
                <a:lnTo>
                  <a:pt x="32" y="2143"/>
                </a:lnTo>
                <a:lnTo>
                  <a:pt x="14" y="2033"/>
                </a:lnTo>
                <a:lnTo>
                  <a:pt x="4" y="1920"/>
                </a:lnTo>
                <a:lnTo>
                  <a:pt x="0" y="1806"/>
                </a:lnTo>
                <a:lnTo>
                  <a:pt x="4" y="1692"/>
                </a:lnTo>
                <a:lnTo>
                  <a:pt x="14" y="1580"/>
                </a:lnTo>
                <a:lnTo>
                  <a:pt x="32" y="1469"/>
                </a:lnTo>
                <a:lnTo>
                  <a:pt x="55" y="1362"/>
                </a:lnTo>
                <a:lnTo>
                  <a:pt x="85" y="1256"/>
                </a:lnTo>
                <a:lnTo>
                  <a:pt x="121" y="1154"/>
                </a:lnTo>
                <a:lnTo>
                  <a:pt x="163" y="1054"/>
                </a:lnTo>
                <a:lnTo>
                  <a:pt x="211" y="958"/>
                </a:lnTo>
                <a:lnTo>
                  <a:pt x="265" y="864"/>
                </a:lnTo>
                <a:lnTo>
                  <a:pt x="323" y="774"/>
                </a:lnTo>
                <a:lnTo>
                  <a:pt x="386" y="689"/>
                </a:lnTo>
                <a:lnTo>
                  <a:pt x="454" y="607"/>
                </a:lnTo>
                <a:lnTo>
                  <a:pt x="527" y="529"/>
                </a:lnTo>
                <a:lnTo>
                  <a:pt x="604" y="456"/>
                </a:lnTo>
                <a:lnTo>
                  <a:pt x="686" y="388"/>
                </a:lnTo>
                <a:lnTo>
                  <a:pt x="771" y="325"/>
                </a:lnTo>
                <a:lnTo>
                  <a:pt x="860" y="266"/>
                </a:lnTo>
                <a:lnTo>
                  <a:pt x="953" y="212"/>
                </a:lnTo>
                <a:lnTo>
                  <a:pt x="1050" y="164"/>
                </a:lnTo>
                <a:lnTo>
                  <a:pt x="1150" y="122"/>
                </a:lnTo>
                <a:lnTo>
                  <a:pt x="1251" y="85"/>
                </a:lnTo>
                <a:lnTo>
                  <a:pt x="1357" y="55"/>
                </a:lnTo>
                <a:lnTo>
                  <a:pt x="1464" y="32"/>
                </a:lnTo>
                <a:lnTo>
                  <a:pt x="1574" y="14"/>
                </a:lnTo>
                <a:lnTo>
                  <a:pt x="1686" y="5"/>
                </a:lnTo>
                <a:lnTo>
                  <a:pt x="1799" y="0"/>
                </a:lnTo>
                <a:close/>
              </a:path>
            </a:pathLst>
          </a:custGeom>
          <a:solidFill>
            <a:srgbClr val="262626"/>
          </a:solidFill>
          <a:ln w="0">
            <a:noFill/>
            <a:prstDash val="solid"/>
            <a:round/>
            <a:headEnd/>
            <a:tailEnd/>
          </a:ln>
        </p:spPr>
      </p:sp>
      <p:sp>
        <p:nvSpPr>
          <p:cNvPr id="2" name="Вертикальный заголовок 1"/>
          <p:cNvSpPr>
            <a:spLocks noGrp="1"/>
          </p:cNvSpPr>
          <p:nvPr>
            <p:ph type="title" orient="vert"/>
          </p:nvPr>
        </p:nvSpPr>
        <p:spPr>
          <a:xfrm>
            <a:off x="7990765" y="642931"/>
            <a:ext cx="2446670" cy="4678106"/>
          </a:xfrm>
        </p:spPr>
        <p:txBody>
          <a:bodyPr vert="eaVert" rtlCol="0"/>
          <a:lstStyle>
            <a:lvl1pPr algn="l">
              <a:defRPr/>
            </a:lvl1pPr>
          </a:lstStyle>
          <a:p>
            <a:pPr rtl="0"/>
            <a:r>
              <a:rPr lang="ru-RU" noProof="1" smtClean="0"/>
              <a:t>Образец заголовка</a:t>
            </a:r>
            <a:endParaRPr lang="ru-RU" noProof="1"/>
          </a:p>
        </p:txBody>
      </p:sp>
      <p:sp>
        <p:nvSpPr>
          <p:cNvPr id="3" name="Вертикальный текст 2"/>
          <p:cNvSpPr>
            <a:spLocks noGrp="1"/>
          </p:cNvSpPr>
          <p:nvPr>
            <p:ph type="body" orient="vert" idx="1" hasCustomPrompt="1"/>
          </p:nvPr>
        </p:nvSpPr>
        <p:spPr>
          <a:xfrm>
            <a:off x="838200" y="642932"/>
            <a:ext cx="7070678" cy="4678105"/>
          </a:xfrm>
        </p:spPr>
        <p:txBody>
          <a:bodyPr vert="eaVert" rtlCol="0"/>
          <a:lstStyle/>
          <a:p>
            <a:pPr lvl="0" rtl="0"/>
            <a:r>
              <a:rPr lang="ru-RU" noProof="1"/>
              <a:t>Щелкните, чтобы изменить стили текста образца слайда</a:t>
            </a:r>
          </a:p>
          <a:p>
            <a:pPr lvl="1" rtl="0"/>
            <a:r>
              <a:rPr lang="ru-RU" noProof="1"/>
              <a:t>Второй уровень</a:t>
            </a:r>
          </a:p>
          <a:p>
            <a:pPr lvl="2" rtl="0"/>
            <a:r>
              <a:rPr lang="ru-RU" noProof="1"/>
              <a:t>Третий уровень</a:t>
            </a:r>
          </a:p>
          <a:p>
            <a:pPr lvl="3" rtl="0"/>
            <a:r>
              <a:rPr lang="ru-RU" noProof="1"/>
              <a:t>Четвертый уровень</a:t>
            </a:r>
          </a:p>
          <a:p>
            <a:pPr lvl="4" rtl="0"/>
            <a:r>
              <a:rPr lang="ru-RU" noProof="1"/>
              <a:t>Пятый уровень</a:t>
            </a:r>
          </a:p>
        </p:txBody>
      </p:sp>
      <p:sp>
        <p:nvSpPr>
          <p:cNvPr id="4" name="Дата 3"/>
          <p:cNvSpPr>
            <a:spLocks noGrp="1"/>
          </p:cNvSpPr>
          <p:nvPr>
            <p:ph type="dt" sz="half" idx="10"/>
          </p:nvPr>
        </p:nvSpPr>
        <p:spPr>
          <a:xfrm>
            <a:off x="6536187" y="5927131"/>
            <a:ext cx="3814856" cy="365125"/>
          </a:xfrm>
        </p:spPr>
        <p:txBody>
          <a:bodyPr rtlCol="0"/>
          <a:lstStyle/>
          <a:p>
            <a:pPr rtl="0"/>
            <a:fld id="{9FEF2893-34E9-4028-8D17-974DCD5135CA}" type="datetime1">
              <a:rPr lang="ru-RU" noProof="1" smtClean="0"/>
              <a:t>01.04.2024</a:t>
            </a:fld>
            <a:endParaRPr lang="ru-RU" noProof="1"/>
          </a:p>
        </p:txBody>
      </p:sp>
      <p:sp>
        <p:nvSpPr>
          <p:cNvPr id="5" name="Нижний колонтитул 4"/>
          <p:cNvSpPr>
            <a:spLocks noGrp="1"/>
          </p:cNvSpPr>
          <p:nvPr>
            <p:ph type="ftr" sz="quarter" idx="11"/>
          </p:nvPr>
        </p:nvSpPr>
        <p:spPr>
          <a:xfrm>
            <a:off x="6536187" y="6315949"/>
            <a:ext cx="3814856" cy="365125"/>
          </a:xfrm>
        </p:spPr>
        <p:txBody>
          <a:bodyPr rtlCol="0"/>
          <a:lstStyle/>
          <a:p>
            <a:pPr rtl="0"/>
            <a:endParaRPr lang="ru-RU" noProof="1"/>
          </a:p>
        </p:txBody>
      </p:sp>
      <p:sp>
        <p:nvSpPr>
          <p:cNvPr id="6" name="Номер слайда 5"/>
          <p:cNvSpPr>
            <a:spLocks noGrp="1"/>
          </p:cNvSpPr>
          <p:nvPr>
            <p:ph type="sldNum" sz="quarter" idx="12"/>
          </p:nvPr>
        </p:nvSpPr>
        <p:spPr>
          <a:xfrm>
            <a:off x="11784011" y="5607592"/>
            <a:ext cx="407988" cy="365125"/>
          </a:xfrm>
        </p:spPr>
        <p:txBody>
          <a:bodyPr rtlCol="0"/>
          <a:lstStyle/>
          <a:p>
            <a:pPr rtl="0"/>
            <a:fld id="{2AC27A5A-7290-4DE1-BA94-4BE8A8E57DCF}" type="slidenum">
              <a:rPr lang="ru-RU" noProof="1" dirty="0" smtClean="0"/>
              <a:t>‹#›</a:t>
            </a:fld>
            <a:endParaRPr lang="ru-RU" noProof="1"/>
          </a:p>
        </p:txBody>
      </p:sp>
      <p:cxnSp>
        <p:nvCxnSpPr>
          <p:cNvPr id="13" name="Прямая соединительная линия 12" title="Горизонтальная линейка"/>
          <p:cNvCxnSpPr/>
          <p:nvPr/>
        </p:nvCxnSpPr>
        <p:spPr>
          <a:xfrm>
            <a:off x="0" y="6199730"/>
            <a:ext cx="10260011" cy="0"/>
          </a:xfrm>
          <a:prstGeom prst="line">
            <a:avLst/>
          </a:prstGeom>
          <a:ln w="254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extLst>
    <p:ext uri="{DCECCB84-F9BA-43D5-87BE-67443E8EF086}">
      <p15:sldGuideLst xmlns:p15="http://schemas.microsoft.com/office/powerpoint/2012/main">
        <p15:guide id="1" pos="6456">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lstStyle/>
          <a:p>
            <a:pPr rtl="0"/>
            <a:r>
              <a:rPr lang="ru-RU" noProof="1" smtClean="0"/>
              <a:t>Образец заголовка</a:t>
            </a:r>
            <a:endParaRPr lang="ru-RU" noProof="1"/>
          </a:p>
        </p:txBody>
      </p:sp>
      <p:sp>
        <p:nvSpPr>
          <p:cNvPr id="3" name="Объект 2"/>
          <p:cNvSpPr>
            <a:spLocks noGrp="1"/>
          </p:cNvSpPr>
          <p:nvPr>
            <p:ph idx="1" hasCustomPrompt="1"/>
          </p:nvPr>
        </p:nvSpPr>
        <p:spPr/>
        <p:txBody>
          <a:bodyPr rtlCol="0"/>
          <a:lstStyle/>
          <a:p>
            <a:pPr lvl="0" rtl="0"/>
            <a:r>
              <a:rPr lang="ru-RU" noProof="1"/>
              <a:t>Щелкните, чтобы изменить стили текста образца слайда</a:t>
            </a:r>
          </a:p>
          <a:p>
            <a:pPr lvl="1" rtl="0"/>
            <a:r>
              <a:rPr lang="ru-RU" noProof="1"/>
              <a:t>Второй уровень</a:t>
            </a:r>
          </a:p>
          <a:p>
            <a:pPr lvl="2" rtl="0"/>
            <a:r>
              <a:rPr lang="ru-RU" noProof="1"/>
              <a:t>Третий уровень</a:t>
            </a:r>
          </a:p>
          <a:p>
            <a:pPr lvl="3" rtl="0"/>
            <a:r>
              <a:rPr lang="ru-RU" noProof="1"/>
              <a:t>Четвертый уровень</a:t>
            </a:r>
          </a:p>
          <a:p>
            <a:pPr lvl="4" rtl="0"/>
            <a:r>
              <a:rPr lang="ru-RU" noProof="1"/>
              <a:t>Пятый уровень</a:t>
            </a:r>
          </a:p>
        </p:txBody>
      </p:sp>
      <p:sp>
        <p:nvSpPr>
          <p:cNvPr id="4" name="Дата 3"/>
          <p:cNvSpPr>
            <a:spLocks noGrp="1"/>
          </p:cNvSpPr>
          <p:nvPr>
            <p:ph type="dt" sz="half" idx="10"/>
          </p:nvPr>
        </p:nvSpPr>
        <p:spPr/>
        <p:txBody>
          <a:bodyPr rtlCol="0"/>
          <a:lstStyle/>
          <a:p>
            <a:pPr rtl="0"/>
            <a:fld id="{34902EB7-E230-4837-B6AA-A43CBF3607A8}" type="datetime1">
              <a:rPr lang="ru-RU" noProof="1" smtClean="0"/>
              <a:t>01.04.2024</a:t>
            </a:fld>
            <a:endParaRPr lang="ru-RU" noProof="1"/>
          </a:p>
        </p:txBody>
      </p:sp>
      <p:sp>
        <p:nvSpPr>
          <p:cNvPr id="5" name="Нижний колонтитул 4"/>
          <p:cNvSpPr>
            <a:spLocks noGrp="1"/>
          </p:cNvSpPr>
          <p:nvPr>
            <p:ph type="ftr" sz="quarter" idx="11"/>
          </p:nvPr>
        </p:nvSpPr>
        <p:spPr/>
        <p:txBody>
          <a:bodyPr rtlCol="0"/>
          <a:lstStyle/>
          <a:p>
            <a:pPr rtl="0"/>
            <a:endParaRPr lang="ru-RU" noProof="1"/>
          </a:p>
        </p:txBody>
      </p:sp>
      <p:sp>
        <p:nvSpPr>
          <p:cNvPr id="6" name="Номер слайда 5"/>
          <p:cNvSpPr>
            <a:spLocks noGrp="1"/>
          </p:cNvSpPr>
          <p:nvPr>
            <p:ph type="sldNum" sz="quarter" idx="12"/>
          </p:nvPr>
        </p:nvSpPr>
        <p:spPr/>
        <p:txBody>
          <a:bodyPr rtlCol="0"/>
          <a:lstStyle/>
          <a:p>
            <a:pPr rtl="0"/>
            <a:fld id="{2AC27A5A-7290-4DE1-BA94-4BE8A8E57DCF}" type="slidenum">
              <a:rPr lang="ru-RU" noProof="1" dirty="0" smtClean="0"/>
              <a:t>‹#›</a:t>
            </a:fld>
            <a:endParaRPr lang="ru-RU" noProof="1"/>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Pr>
        <a:solidFill>
          <a:schemeClr val="bg2"/>
        </a:solidFill>
        <a:effectLst/>
      </p:bgPr>
    </p:bg>
    <p:spTree>
      <p:nvGrpSpPr>
        <p:cNvPr id="1" name=""/>
        <p:cNvGrpSpPr/>
        <p:nvPr/>
      </p:nvGrpSpPr>
      <p:grpSpPr>
        <a:xfrm>
          <a:off x="0" y="0"/>
          <a:ext cx="0" cy="0"/>
          <a:chOff x="0" y="0"/>
          <a:chExt cx="0" cy="0"/>
        </a:xfrm>
      </p:grpSpPr>
      <p:sp>
        <p:nvSpPr>
          <p:cNvPr id="7" name="Полилиния 6" title="Фигура номера страницы"/>
          <p:cNvSpPr/>
          <p:nvPr/>
        </p:nvSpPr>
        <p:spPr bwMode="auto">
          <a:xfrm>
            <a:off x="11784011" y="1393748"/>
            <a:ext cx="407988" cy="819150"/>
          </a:xfrm>
          <a:custGeom>
            <a:avLst/>
            <a:gdLst/>
            <a:ahLst/>
            <a:cxnLst/>
            <a:rect l="0" t="0" r="r" b="b"/>
            <a:pathLst>
              <a:path w="1799" h="3612">
                <a:moveTo>
                  <a:pt x="1799" y="0"/>
                </a:moveTo>
                <a:lnTo>
                  <a:pt x="1799" y="3612"/>
                </a:lnTo>
                <a:lnTo>
                  <a:pt x="1686" y="3609"/>
                </a:lnTo>
                <a:lnTo>
                  <a:pt x="1574" y="3598"/>
                </a:lnTo>
                <a:lnTo>
                  <a:pt x="1464" y="3581"/>
                </a:lnTo>
                <a:lnTo>
                  <a:pt x="1357" y="3557"/>
                </a:lnTo>
                <a:lnTo>
                  <a:pt x="1251" y="3527"/>
                </a:lnTo>
                <a:lnTo>
                  <a:pt x="1150" y="3490"/>
                </a:lnTo>
                <a:lnTo>
                  <a:pt x="1050" y="3448"/>
                </a:lnTo>
                <a:lnTo>
                  <a:pt x="953" y="3401"/>
                </a:lnTo>
                <a:lnTo>
                  <a:pt x="860" y="3347"/>
                </a:lnTo>
                <a:lnTo>
                  <a:pt x="771" y="3289"/>
                </a:lnTo>
                <a:lnTo>
                  <a:pt x="686" y="3224"/>
                </a:lnTo>
                <a:lnTo>
                  <a:pt x="604" y="3156"/>
                </a:lnTo>
                <a:lnTo>
                  <a:pt x="527" y="3083"/>
                </a:lnTo>
                <a:lnTo>
                  <a:pt x="454" y="3005"/>
                </a:lnTo>
                <a:lnTo>
                  <a:pt x="386" y="2923"/>
                </a:lnTo>
                <a:lnTo>
                  <a:pt x="323" y="2838"/>
                </a:lnTo>
                <a:lnTo>
                  <a:pt x="265" y="2748"/>
                </a:lnTo>
                <a:lnTo>
                  <a:pt x="211" y="2655"/>
                </a:lnTo>
                <a:lnTo>
                  <a:pt x="163" y="2559"/>
                </a:lnTo>
                <a:lnTo>
                  <a:pt x="121" y="2459"/>
                </a:lnTo>
                <a:lnTo>
                  <a:pt x="85" y="2356"/>
                </a:lnTo>
                <a:lnTo>
                  <a:pt x="55" y="2251"/>
                </a:lnTo>
                <a:lnTo>
                  <a:pt x="32" y="2143"/>
                </a:lnTo>
                <a:lnTo>
                  <a:pt x="14" y="2033"/>
                </a:lnTo>
                <a:lnTo>
                  <a:pt x="4" y="1920"/>
                </a:lnTo>
                <a:lnTo>
                  <a:pt x="0" y="1806"/>
                </a:lnTo>
                <a:lnTo>
                  <a:pt x="4" y="1692"/>
                </a:lnTo>
                <a:lnTo>
                  <a:pt x="14" y="1580"/>
                </a:lnTo>
                <a:lnTo>
                  <a:pt x="32" y="1469"/>
                </a:lnTo>
                <a:lnTo>
                  <a:pt x="55" y="1362"/>
                </a:lnTo>
                <a:lnTo>
                  <a:pt x="85" y="1256"/>
                </a:lnTo>
                <a:lnTo>
                  <a:pt x="121" y="1154"/>
                </a:lnTo>
                <a:lnTo>
                  <a:pt x="163" y="1054"/>
                </a:lnTo>
                <a:lnTo>
                  <a:pt x="211" y="958"/>
                </a:lnTo>
                <a:lnTo>
                  <a:pt x="265" y="864"/>
                </a:lnTo>
                <a:lnTo>
                  <a:pt x="323" y="774"/>
                </a:lnTo>
                <a:lnTo>
                  <a:pt x="386" y="689"/>
                </a:lnTo>
                <a:lnTo>
                  <a:pt x="454" y="607"/>
                </a:lnTo>
                <a:lnTo>
                  <a:pt x="527" y="529"/>
                </a:lnTo>
                <a:lnTo>
                  <a:pt x="604" y="456"/>
                </a:lnTo>
                <a:lnTo>
                  <a:pt x="686" y="388"/>
                </a:lnTo>
                <a:lnTo>
                  <a:pt x="771" y="325"/>
                </a:lnTo>
                <a:lnTo>
                  <a:pt x="860" y="266"/>
                </a:lnTo>
                <a:lnTo>
                  <a:pt x="953" y="212"/>
                </a:lnTo>
                <a:lnTo>
                  <a:pt x="1050" y="164"/>
                </a:lnTo>
                <a:lnTo>
                  <a:pt x="1150" y="122"/>
                </a:lnTo>
                <a:lnTo>
                  <a:pt x="1251" y="85"/>
                </a:lnTo>
                <a:lnTo>
                  <a:pt x="1357" y="55"/>
                </a:lnTo>
                <a:lnTo>
                  <a:pt x="1464" y="32"/>
                </a:lnTo>
                <a:lnTo>
                  <a:pt x="1574" y="14"/>
                </a:lnTo>
                <a:lnTo>
                  <a:pt x="1686" y="5"/>
                </a:lnTo>
                <a:lnTo>
                  <a:pt x="1799" y="0"/>
                </a:lnTo>
                <a:close/>
              </a:path>
            </a:pathLst>
          </a:custGeom>
          <a:solidFill>
            <a:schemeClr val="tx1">
              <a:lumMod val="85000"/>
              <a:lumOff val="15000"/>
            </a:schemeClr>
          </a:solidFill>
          <a:ln w="0">
            <a:noFill/>
            <a:prstDash val="solid"/>
            <a:round/>
            <a:headEnd/>
            <a:tailEnd/>
          </a:ln>
        </p:spPr>
      </p:sp>
      <p:sp>
        <p:nvSpPr>
          <p:cNvPr id="2" name="Заголовок 1"/>
          <p:cNvSpPr>
            <a:spLocks noGrp="1"/>
          </p:cNvSpPr>
          <p:nvPr>
            <p:ph type="title"/>
          </p:nvPr>
        </p:nvSpPr>
        <p:spPr>
          <a:xfrm>
            <a:off x="1947673" y="2571722"/>
            <a:ext cx="8296654" cy="3286153"/>
          </a:xfrm>
        </p:spPr>
        <p:txBody>
          <a:bodyPr rtlCol="0" anchor="t">
            <a:normAutofit/>
          </a:bodyPr>
          <a:lstStyle>
            <a:lvl1pPr>
              <a:lnSpc>
                <a:spcPct val="85000"/>
              </a:lnSpc>
              <a:defRPr sz="7700" cap="all" baseline="0">
                <a:solidFill>
                  <a:schemeClr val="tx1">
                    <a:lumMod val="85000"/>
                    <a:lumOff val="15000"/>
                  </a:schemeClr>
                </a:solidFill>
              </a:defRPr>
            </a:lvl1pPr>
          </a:lstStyle>
          <a:p>
            <a:pPr rtl="0"/>
            <a:r>
              <a:rPr lang="ru-RU" noProof="1" smtClean="0"/>
              <a:t>Образец заголовка</a:t>
            </a:r>
            <a:endParaRPr lang="ru-RU" noProof="1"/>
          </a:p>
        </p:txBody>
      </p:sp>
      <p:sp>
        <p:nvSpPr>
          <p:cNvPr id="3" name="Текст 2"/>
          <p:cNvSpPr>
            <a:spLocks noGrp="1"/>
          </p:cNvSpPr>
          <p:nvPr>
            <p:ph type="body" idx="1" hasCustomPrompt="1"/>
          </p:nvPr>
        </p:nvSpPr>
        <p:spPr>
          <a:xfrm>
            <a:off x="1947673" y="1393748"/>
            <a:ext cx="8401429" cy="819150"/>
          </a:xfrm>
        </p:spPr>
        <p:txBody>
          <a:bodyPr rtlCol="0" anchor="ctr">
            <a:normAutofit/>
          </a:bodyPr>
          <a:lstStyle>
            <a:lvl1pPr marL="0" indent="0" algn="r">
              <a:lnSpc>
                <a:spcPct val="113000"/>
              </a:lnSpc>
              <a:spcBef>
                <a:spcPts val="0"/>
              </a:spcBef>
              <a:buNone/>
              <a:defRPr sz="2000" b="0" i="1" baseline="0">
                <a:solidFill>
                  <a:schemeClr val="tx1">
                    <a:lumMod val="85000"/>
                    <a:lumOff val="1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ru-RU" noProof="1"/>
              <a:t>Щелкните, чтобы изменить стили текста образца слайда</a:t>
            </a:r>
          </a:p>
        </p:txBody>
      </p:sp>
      <p:sp>
        <p:nvSpPr>
          <p:cNvPr id="4" name="Дата 3"/>
          <p:cNvSpPr>
            <a:spLocks noGrp="1"/>
          </p:cNvSpPr>
          <p:nvPr>
            <p:ph type="dt" sz="half" idx="10"/>
          </p:nvPr>
        </p:nvSpPr>
        <p:spPr>
          <a:xfrm>
            <a:off x="8742955" y="6314439"/>
            <a:ext cx="1596622" cy="365125"/>
          </a:xfrm>
        </p:spPr>
        <p:txBody>
          <a:bodyPr rtlCol="0"/>
          <a:lstStyle>
            <a:lvl1pPr>
              <a:defRPr sz="1200">
                <a:solidFill>
                  <a:schemeClr val="tx1">
                    <a:lumMod val="85000"/>
                    <a:lumOff val="15000"/>
                  </a:schemeClr>
                </a:solidFill>
              </a:defRPr>
            </a:lvl1pPr>
          </a:lstStyle>
          <a:p>
            <a:pPr rtl="0"/>
            <a:fld id="{CFFEFB9E-2C69-4265-A304-F6F98FBEF618}" type="datetime1">
              <a:rPr lang="ru-RU" noProof="1" smtClean="0"/>
              <a:t>01.04.2024</a:t>
            </a:fld>
            <a:endParaRPr lang="ru-RU" noProof="1"/>
          </a:p>
        </p:txBody>
      </p:sp>
      <p:sp>
        <p:nvSpPr>
          <p:cNvPr id="5" name="Нижний колонтитул 4"/>
          <p:cNvSpPr>
            <a:spLocks noGrp="1"/>
          </p:cNvSpPr>
          <p:nvPr>
            <p:ph type="ftr" sz="quarter" idx="11"/>
          </p:nvPr>
        </p:nvSpPr>
        <p:spPr>
          <a:xfrm>
            <a:off x="1947673" y="6314440"/>
            <a:ext cx="6480226" cy="365125"/>
          </a:xfrm>
        </p:spPr>
        <p:txBody>
          <a:bodyPr rtlCol="0"/>
          <a:lstStyle>
            <a:lvl1pPr>
              <a:defRPr b="0">
                <a:solidFill>
                  <a:schemeClr val="tx1">
                    <a:lumMod val="85000"/>
                    <a:lumOff val="15000"/>
                  </a:schemeClr>
                </a:solidFill>
              </a:defRPr>
            </a:lvl1pPr>
          </a:lstStyle>
          <a:p>
            <a:pPr rtl="0"/>
            <a:endParaRPr lang="ru-RU" noProof="1"/>
          </a:p>
        </p:txBody>
      </p:sp>
      <p:sp>
        <p:nvSpPr>
          <p:cNvPr id="6" name="Номер слайда 5"/>
          <p:cNvSpPr>
            <a:spLocks noGrp="1"/>
          </p:cNvSpPr>
          <p:nvPr>
            <p:ph type="sldNum" sz="quarter" idx="12"/>
          </p:nvPr>
        </p:nvSpPr>
        <p:spPr>
          <a:xfrm>
            <a:off x="11784011" y="1620760"/>
            <a:ext cx="407988" cy="365125"/>
          </a:xfrm>
        </p:spPr>
        <p:txBody>
          <a:bodyPr rtlCol="0"/>
          <a:lstStyle>
            <a:lvl1pPr>
              <a:defRPr>
                <a:solidFill>
                  <a:schemeClr val="bg2"/>
                </a:solidFill>
              </a:defRPr>
            </a:lvl1pPr>
          </a:lstStyle>
          <a:p>
            <a:pPr rtl="0"/>
            <a:fld id="{2AC27A5A-7290-4DE1-BA94-4BE8A8E57DCF}" type="slidenum">
              <a:rPr lang="ru-RU" noProof="1" dirty="0" smtClean="0"/>
              <a:pPr/>
              <a:t>‹#›</a:t>
            </a:fld>
            <a:endParaRPr lang="ru-RU" noProof="1"/>
          </a:p>
        </p:txBody>
      </p:sp>
      <p:cxnSp>
        <p:nvCxnSpPr>
          <p:cNvPr id="10" name="Прямая соединительная линия 9" title="Горизонтальная линейка"/>
          <p:cNvCxnSpPr/>
          <p:nvPr/>
        </p:nvCxnSpPr>
        <p:spPr>
          <a:xfrm flipH="1">
            <a:off x="1" y="6178167"/>
            <a:ext cx="10244326" cy="0"/>
          </a:xfrm>
          <a:prstGeom prst="line">
            <a:avLst/>
          </a:prstGeom>
          <a:ln w="254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extLst>
    <p:ext uri="{DCECCB84-F9BA-43D5-87BE-67443E8EF086}">
      <p15:sldGuideLst xmlns:p15="http://schemas.microsoft.com/office/powerpoint/2012/main">
        <p15:guide id="1" pos="6456">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lstStyle/>
          <a:p>
            <a:pPr rtl="0"/>
            <a:r>
              <a:rPr lang="ru-RU" noProof="1" smtClean="0"/>
              <a:t>Образец заголовка</a:t>
            </a:r>
            <a:endParaRPr lang="ru-RU" noProof="1"/>
          </a:p>
        </p:txBody>
      </p:sp>
      <p:sp>
        <p:nvSpPr>
          <p:cNvPr id="3" name="Объект 2"/>
          <p:cNvSpPr>
            <a:spLocks noGrp="1"/>
          </p:cNvSpPr>
          <p:nvPr>
            <p:ph sz="half" idx="1" hasCustomPrompt="1"/>
          </p:nvPr>
        </p:nvSpPr>
        <p:spPr>
          <a:xfrm>
            <a:off x="5181600" y="540628"/>
            <a:ext cx="6248400" cy="2488946"/>
          </a:xfrm>
        </p:spPr>
        <p:txBody>
          <a:bodyPr rtlCol="0"/>
          <a:lstStyle/>
          <a:p>
            <a:pPr lvl="0" rtl="0"/>
            <a:r>
              <a:rPr lang="ru-RU" noProof="1"/>
              <a:t>Щелкните, чтобы изменить стили текста образца слайда</a:t>
            </a:r>
          </a:p>
          <a:p>
            <a:pPr lvl="1" rtl="0"/>
            <a:r>
              <a:rPr lang="ru-RU" noProof="1"/>
              <a:t>Второй уровень</a:t>
            </a:r>
          </a:p>
          <a:p>
            <a:pPr lvl="2" rtl="0"/>
            <a:r>
              <a:rPr lang="ru-RU" noProof="1"/>
              <a:t>Третий уровень</a:t>
            </a:r>
          </a:p>
          <a:p>
            <a:pPr lvl="3" rtl="0"/>
            <a:r>
              <a:rPr lang="ru-RU" noProof="1"/>
              <a:t>Четвертый уровень</a:t>
            </a:r>
          </a:p>
          <a:p>
            <a:pPr lvl="4" rtl="0"/>
            <a:r>
              <a:rPr lang="ru-RU" noProof="1"/>
              <a:t>Пятый уровень</a:t>
            </a:r>
          </a:p>
        </p:txBody>
      </p:sp>
      <p:sp>
        <p:nvSpPr>
          <p:cNvPr id="4" name="Объект 3"/>
          <p:cNvSpPr>
            <a:spLocks noGrp="1"/>
          </p:cNvSpPr>
          <p:nvPr>
            <p:ph sz="half" idx="2" hasCustomPrompt="1"/>
          </p:nvPr>
        </p:nvSpPr>
        <p:spPr>
          <a:xfrm>
            <a:off x="5181600" y="3712467"/>
            <a:ext cx="6248400" cy="2482228"/>
          </a:xfrm>
        </p:spPr>
        <p:txBody>
          <a:bodyPr rtlCol="0"/>
          <a:lstStyle/>
          <a:p>
            <a:pPr lvl="0" rtl="0"/>
            <a:r>
              <a:rPr lang="ru-RU" noProof="1"/>
              <a:t>Щелкните, чтобы изменить стили текста образца слайда</a:t>
            </a:r>
          </a:p>
          <a:p>
            <a:pPr lvl="1" rtl="0"/>
            <a:r>
              <a:rPr lang="ru-RU" noProof="1"/>
              <a:t>Второй уровень</a:t>
            </a:r>
          </a:p>
          <a:p>
            <a:pPr lvl="2" rtl="0"/>
            <a:r>
              <a:rPr lang="ru-RU" noProof="1"/>
              <a:t>Третий уровень</a:t>
            </a:r>
          </a:p>
          <a:p>
            <a:pPr lvl="3" rtl="0"/>
            <a:r>
              <a:rPr lang="ru-RU" noProof="1"/>
              <a:t>Четвертый уровень</a:t>
            </a:r>
          </a:p>
          <a:p>
            <a:pPr lvl="4" rtl="0"/>
            <a:r>
              <a:rPr lang="ru-RU" noProof="1"/>
              <a:t>Пятый уровень</a:t>
            </a:r>
          </a:p>
        </p:txBody>
      </p:sp>
      <p:sp>
        <p:nvSpPr>
          <p:cNvPr id="5" name="Дата 4"/>
          <p:cNvSpPr>
            <a:spLocks noGrp="1"/>
          </p:cNvSpPr>
          <p:nvPr>
            <p:ph type="dt" sz="half" idx="10"/>
          </p:nvPr>
        </p:nvSpPr>
        <p:spPr/>
        <p:txBody>
          <a:bodyPr rtlCol="0"/>
          <a:lstStyle/>
          <a:p>
            <a:pPr rtl="0"/>
            <a:fld id="{3B5917DA-0B16-4E76-B002-BD137C41CBA3}" type="datetime1">
              <a:rPr lang="ru-RU" noProof="1" smtClean="0"/>
              <a:t>01.04.2024</a:t>
            </a:fld>
            <a:endParaRPr lang="ru-RU" noProof="1"/>
          </a:p>
        </p:txBody>
      </p:sp>
      <p:sp>
        <p:nvSpPr>
          <p:cNvPr id="6" name="Нижний колонтитул 5"/>
          <p:cNvSpPr>
            <a:spLocks noGrp="1"/>
          </p:cNvSpPr>
          <p:nvPr>
            <p:ph type="ftr" sz="quarter" idx="11"/>
          </p:nvPr>
        </p:nvSpPr>
        <p:spPr/>
        <p:txBody>
          <a:bodyPr rtlCol="0"/>
          <a:lstStyle/>
          <a:p>
            <a:pPr rtl="0"/>
            <a:endParaRPr lang="ru-RU" noProof="1"/>
          </a:p>
        </p:txBody>
      </p:sp>
      <p:sp>
        <p:nvSpPr>
          <p:cNvPr id="7" name="Номер слайда 6"/>
          <p:cNvSpPr>
            <a:spLocks noGrp="1"/>
          </p:cNvSpPr>
          <p:nvPr>
            <p:ph type="sldNum" sz="quarter" idx="12"/>
          </p:nvPr>
        </p:nvSpPr>
        <p:spPr/>
        <p:txBody>
          <a:bodyPr rtlCol="0"/>
          <a:lstStyle/>
          <a:p>
            <a:pPr rtl="0"/>
            <a:fld id="{2AC27A5A-7290-4DE1-BA94-4BE8A8E57DCF}" type="slidenum">
              <a:rPr lang="ru-RU" noProof="1" dirty="0" smtClean="0"/>
              <a:t>‹#›</a:t>
            </a:fld>
            <a:endParaRPr lang="ru-RU" noProof="1"/>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62000" y="557784"/>
            <a:ext cx="3831336" cy="4956048"/>
          </a:xfrm>
        </p:spPr>
        <p:txBody>
          <a:bodyPr rtlCol="0"/>
          <a:lstStyle/>
          <a:p>
            <a:pPr rtl="0"/>
            <a:r>
              <a:rPr lang="ru-RU" noProof="1" smtClean="0"/>
              <a:t>Образец заголовка</a:t>
            </a:r>
            <a:endParaRPr lang="ru-RU" noProof="1"/>
          </a:p>
        </p:txBody>
      </p:sp>
      <p:sp>
        <p:nvSpPr>
          <p:cNvPr id="3" name="Текст 2"/>
          <p:cNvSpPr>
            <a:spLocks noGrp="1"/>
          </p:cNvSpPr>
          <p:nvPr>
            <p:ph type="body" idx="1" hasCustomPrompt="1"/>
          </p:nvPr>
        </p:nvSpPr>
        <p:spPr>
          <a:xfrm>
            <a:off x="5181600" y="558065"/>
            <a:ext cx="6245352" cy="914400"/>
          </a:xfrm>
        </p:spPr>
        <p:txBody>
          <a:bodyPr rtlCol="0" anchor="b">
            <a:normAutofit/>
          </a:bodyPr>
          <a:lstStyle>
            <a:lvl1pPr marL="0" indent="0">
              <a:lnSpc>
                <a:spcPct val="113000"/>
              </a:lnSpc>
              <a:spcBef>
                <a:spcPts val="0"/>
              </a:spcBef>
              <a:buNone/>
              <a:defRPr sz="2400" b="0" i="1" baseline="0">
                <a:solidFill>
                  <a:schemeClr val="tx1">
                    <a:lumMod val="85000"/>
                    <a:lumOff val="1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ru-RU" noProof="1"/>
              <a:t>Щелкните, чтобы изменить стили текста образца слайда</a:t>
            </a:r>
          </a:p>
        </p:txBody>
      </p:sp>
      <p:sp>
        <p:nvSpPr>
          <p:cNvPr id="4" name="Объект 3"/>
          <p:cNvSpPr>
            <a:spLocks noGrp="1"/>
          </p:cNvSpPr>
          <p:nvPr>
            <p:ph sz="half" idx="2" hasCustomPrompt="1"/>
          </p:nvPr>
        </p:nvSpPr>
        <p:spPr>
          <a:xfrm>
            <a:off x="5181600" y="1526671"/>
            <a:ext cx="6245352" cy="1755648"/>
          </a:xfrm>
        </p:spPr>
        <p:txBody>
          <a:bodyPr rtlCol="0"/>
          <a:lstStyle/>
          <a:p>
            <a:pPr lvl="0" rtl="0"/>
            <a:r>
              <a:rPr lang="ru-RU" noProof="1"/>
              <a:t>Щелкните, чтобы изменить стили текста образца слайда</a:t>
            </a:r>
          </a:p>
          <a:p>
            <a:pPr lvl="1" rtl="0"/>
            <a:r>
              <a:rPr lang="ru-RU" noProof="1"/>
              <a:t>Второй уровень</a:t>
            </a:r>
          </a:p>
          <a:p>
            <a:pPr lvl="2" rtl="0"/>
            <a:r>
              <a:rPr lang="ru-RU" noProof="1"/>
              <a:t>Третий уровень</a:t>
            </a:r>
          </a:p>
          <a:p>
            <a:pPr lvl="3" rtl="0"/>
            <a:r>
              <a:rPr lang="ru-RU" noProof="1"/>
              <a:t>Четвертый уровень</a:t>
            </a:r>
          </a:p>
          <a:p>
            <a:pPr lvl="4" rtl="0"/>
            <a:r>
              <a:rPr lang="ru-RU" noProof="1"/>
              <a:t>Пятый уровень</a:t>
            </a:r>
          </a:p>
        </p:txBody>
      </p:sp>
      <p:sp>
        <p:nvSpPr>
          <p:cNvPr id="5" name="Текст 4"/>
          <p:cNvSpPr>
            <a:spLocks noGrp="1"/>
          </p:cNvSpPr>
          <p:nvPr>
            <p:ph type="body" sz="quarter" idx="3" hasCustomPrompt="1"/>
          </p:nvPr>
        </p:nvSpPr>
        <p:spPr>
          <a:xfrm>
            <a:off x="5181600" y="3700826"/>
            <a:ext cx="6248400" cy="914400"/>
          </a:xfrm>
        </p:spPr>
        <p:txBody>
          <a:bodyPr rtlCol="0" anchor="b">
            <a:normAutofit/>
          </a:bodyPr>
          <a:lstStyle>
            <a:lvl1pPr marL="0" indent="0">
              <a:buNone/>
              <a:defRPr sz="2400" b="0" i="1" baseline="0">
                <a:solidFill>
                  <a:schemeClr val="tx1">
                    <a:lumMod val="85000"/>
                    <a:lumOff val="1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ru-RU" noProof="1"/>
              <a:t>Щелкните, чтобы изменить стили текста образца слайда</a:t>
            </a:r>
          </a:p>
        </p:txBody>
      </p:sp>
      <p:sp>
        <p:nvSpPr>
          <p:cNvPr id="6" name="Объект 5"/>
          <p:cNvSpPr>
            <a:spLocks noGrp="1"/>
          </p:cNvSpPr>
          <p:nvPr>
            <p:ph sz="quarter" idx="4" hasCustomPrompt="1"/>
          </p:nvPr>
        </p:nvSpPr>
        <p:spPr>
          <a:xfrm>
            <a:off x="5181600" y="4669432"/>
            <a:ext cx="6245352" cy="1755648"/>
          </a:xfrm>
        </p:spPr>
        <p:txBody>
          <a:bodyPr rtlCol="0"/>
          <a:lstStyle/>
          <a:p>
            <a:pPr lvl="0" rtl="0"/>
            <a:r>
              <a:rPr lang="ru-RU" noProof="1"/>
              <a:t>Щелкните, чтобы изменить стили текста образца слайда</a:t>
            </a:r>
          </a:p>
          <a:p>
            <a:pPr lvl="1" rtl="0"/>
            <a:r>
              <a:rPr lang="ru-RU" noProof="1"/>
              <a:t>Второй уровень</a:t>
            </a:r>
          </a:p>
          <a:p>
            <a:pPr lvl="2" rtl="0"/>
            <a:r>
              <a:rPr lang="ru-RU" noProof="1"/>
              <a:t>Третий уровень</a:t>
            </a:r>
          </a:p>
          <a:p>
            <a:pPr lvl="3" rtl="0"/>
            <a:r>
              <a:rPr lang="ru-RU" noProof="1"/>
              <a:t>Четвертый уровень</a:t>
            </a:r>
          </a:p>
          <a:p>
            <a:pPr lvl="4" rtl="0"/>
            <a:r>
              <a:rPr lang="ru-RU" noProof="1"/>
              <a:t>Пятый уровень</a:t>
            </a:r>
          </a:p>
        </p:txBody>
      </p:sp>
      <p:sp>
        <p:nvSpPr>
          <p:cNvPr id="7" name="Дата 6"/>
          <p:cNvSpPr>
            <a:spLocks noGrp="1"/>
          </p:cNvSpPr>
          <p:nvPr>
            <p:ph type="dt" sz="half" idx="10"/>
          </p:nvPr>
        </p:nvSpPr>
        <p:spPr/>
        <p:txBody>
          <a:bodyPr rtlCol="0"/>
          <a:lstStyle/>
          <a:p>
            <a:pPr rtl="0"/>
            <a:fld id="{63E753D1-A2FD-4A27-B8EF-8EDF376F133E}" type="datetime1">
              <a:rPr lang="ru-RU" noProof="1" smtClean="0"/>
              <a:t>01.04.2024</a:t>
            </a:fld>
            <a:endParaRPr lang="ru-RU" noProof="1"/>
          </a:p>
        </p:txBody>
      </p:sp>
      <p:sp>
        <p:nvSpPr>
          <p:cNvPr id="8" name="Нижний колонтитул 7"/>
          <p:cNvSpPr>
            <a:spLocks noGrp="1"/>
          </p:cNvSpPr>
          <p:nvPr>
            <p:ph type="ftr" sz="quarter" idx="11"/>
          </p:nvPr>
        </p:nvSpPr>
        <p:spPr/>
        <p:txBody>
          <a:bodyPr rtlCol="0"/>
          <a:lstStyle/>
          <a:p>
            <a:pPr rtl="0"/>
            <a:endParaRPr lang="ru-RU" noProof="1"/>
          </a:p>
        </p:txBody>
      </p:sp>
      <p:sp>
        <p:nvSpPr>
          <p:cNvPr id="9" name="Номер слайда 8"/>
          <p:cNvSpPr>
            <a:spLocks noGrp="1"/>
          </p:cNvSpPr>
          <p:nvPr>
            <p:ph type="sldNum" sz="quarter" idx="12"/>
          </p:nvPr>
        </p:nvSpPr>
        <p:spPr/>
        <p:txBody>
          <a:bodyPr rtlCol="0"/>
          <a:lstStyle/>
          <a:p>
            <a:pPr rtl="0"/>
            <a:fld id="{2AC27A5A-7290-4DE1-BA94-4BE8A8E57DCF}" type="slidenum">
              <a:rPr lang="ru-RU" noProof="1" dirty="0" smtClean="0"/>
              <a:t>‹#›</a:t>
            </a:fld>
            <a:endParaRPr lang="ru-RU" noProof="1"/>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lstStyle/>
          <a:p>
            <a:pPr rtl="0"/>
            <a:r>
              <a:rPr lang="ru-RU" noProof="1" smtClean="0"/>
              <a:t>Образец заголовка</a:t>
            </a:r>
            <a:endParaRPr lang="ru-RU" noProof="1"/>
          </a:p>
        </p:txBody>
      </p:sp>
      <p:sp>
        <p:nvSpPr>
          <p:cNvPr id="3" name="Дата 2"/>
          <p:cNvSpPr>
            <a:spLocks noGrp="1"/>
          </p:cNvSpPr>
          <p:nvPr>
            <p:ph type="dt" sz="half" idx="10"/>
          </p:nvPr>
        </p:nvSpPr>
        <p:spPr/>
        <p:txBody>
          <a:bodyPr rtlCol="0"/>
          <a:lstStyle/>
          <a:p>
            <a:pPr rtl="0"/>
            <a:fld id="{025C6388-DE27-4356-B891-A33A22E5872A}" type="datetime1">
              <a:rPr lang="ru-RU" noProof="1" smtClean="0"/>
              <a:t>01.04.2024</a:t>
            </a:fld>
            <a:endParaRPr lang="ru-RU" noProof="1"/>
          </a:p>
        </p:txBody>
      </p:sp>
      <p:sp>
        <p:nvSpPr>
          <p:cNvPr id="4" name="Нижний колонтитул 3"/>
          <p:cNvSpPr>
            <a:spLocks noGrp="1"/>
          </p:cNvSpPr>
          <p:nvPr>
            <p:ph type="ftr" sz="quarter" idx="11"/>
          </p:nvPr>
        </p:nvSpPr>
        <p:spPr/>
        <p:txBody>
          <a:bodyPr rtlCol="0"/>
          <a:lstStyle/>
          <a:p>
            <a:pPr rtl="0"/>
            <a:endParaRPr lang="ru-RU" noProof="1"/>
          </a:p>
        </p:txBody>
      </p:sp>
      <p:sp>
        <p:nvSpPr>
          <p:cNvPr id="5" name="Номер слайда 4"/>
          <p:cNvSpPr>
            <a:spLocks noGrp="1"/>
          </p:cNvSpPr>
          <p:nvPr>
            <p:ph type="sldNum" sz="quarter" idx="12"/>
          </p:nvPr>
        </p:nvSpPr>
        <p:spPr/>
        <p:txBody>
          <a:bodyPr rtlCol="0"/>
          <a:lstStyle/>
          <a:p>
            <a:pPr rtl="0"/>
            <a:fld id="{2AC27A5A-7290-4DE1-BA94-4BE8A8E57DCF}" type="slidenum">
              <a:rPr lang="ru-RU" noProof="1" dirty="0" smtClean="0"/>
              <a:t>‹#›</a:t>
            </a:fld>
            <a:endParaRPr lang="ru-RU" noProof="1"/>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rtlCol="0"/>
          <a:lstStyle/>
          <a:p>
            <a:pPr rtl="0"/>
            <a:fld id="{F29C6344-0F32-465B-82AC-F436DBF4D672}" type="datetime1">
              <a:rPr lang="ru-RU" noProof="1" smtClean="0"/>
              <a:t>01.04.2024</a:t>
            </a:fld>
            <a:endParaRPr lang="ru-RU" noProof="1"/>
          </a:p>
        </p:txBody>
      </p:sp>
      <p:sp>
        <p:nvSpPr>
          <p:cNvPr id="3" name="Нижний колонтитул 2"/>
          <p:cNvSpPr>
            <a:spLocks noGrp="1"/>
          </p:cNvSpPr>
          <p:nvPr>
            <p:ph type="ftr" sz="quarter" idx="11"/>
          </p:nvPr>
        </p:nvSpPr>
        <p:spPr/>
        <p:txBody>
          <a:bodyPr rtlCol="0"/>
          <a:lstStyle/>
          <a:p>
            <a:pPr rtl="0"/>
            <a:endParaRPr lang="ru-RU" noProof="1"/>
          </a:p>
        </p:txBody>
      </p:sp>
      <p:sp>
        <p:nvSpPr>
          <p:cNvPr id="4" name="Номер слайда 3"/>
          <p:cNvSpPr>
            <a:spLocks noGrp="1"/>
          </p:cNvSpPr>
          <p:nvPr>
            <p:ph type="sldNum" sz="quarter" idx="12"/>
          </p:nvPr>
        </p:nvSpPr>
        <p:spPr/>
        <p:txBody>
          <a:bodyPr rtlCol="0"/>
          <a:lstStyle/>
          <a:p>
            <a:pPr rtl="0"/>
            <a:fld id="{2AC27A5A-7290-4DE1-BA94-4BE8A8E57DCF}" type="slidenum">
              <a:rPr lang="ru-RU" noProof="1" dirty="0" smtClean="0"/>
              <a:t>‹#›</a:t>
            </a:fld>
            <a:endParaRPr lang="ru-RU" noProof="1"/>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62000" y="555479"/>
            <a:ext cx="3838776" cy="1921022"/>
          </a:xfrm>
        </p:spPr>
        <p:txBody>
          <a:bodyPr rtlCol="0" anchor="t">
            <a:noAutofit/>
          </a:bodyPr>
          <a:lstStyle>
            <a:lvl1pPr>
              <a:lnSpc>
                <a:spcPct val="93000"/>
              </a:lnSpc>
              <a:defRPr sz="4000"/>
            </a:lvl1pPr>
          </a:lstStyle>
          <a:p>
            <a:pPr rtl="0"/>
            <a:r>
              <a:rPr lang="ru-RU" noProof="1" smtClean="0"/>
              <a:t>Образец заголовка</a:t>
            </a:r>
            <a:endParaRPr lang="ru-RU" noProof="1"/>
          </a:p>
        </p:txBody>
      </p:sp>
      <p:sp>
        <p:nvSpPr>
          <p:cNvPr id="3" name="Объект 2"/>
          <p:cNvSpPr>
            <a:spLocks noGrp="1"/>
          </p:cNvSpPr>
          <p:nvPr>
            <p:ph idx="1" hasCustomPrompt="1"/>
          </p:nvPr>
        </p:nvSpPr>
        <p:spPr>
          <a:xfrm>
            <a:off x="5181600" y="564147"/>
            <a:ext cx="6248400" cy="5622644"/>
          </a:xfrm>
        </p:spPr>
        <p:txBody>
          <a:bodyPr rtlCol="0"/>
          <a:lstStyle>
            <a:lvl1pPr>
              <a:lnSpc>
                <a:spcPct val="112000"/>
              </a:lnSpc>
              <a:defRPr sz="2000"/>
            </a:lvl1pPr>
            <a:lvl2pPr>
              <a:lnSpc>
                <a:spcPct val="112000"/>
              </a:lnSpc>
              <a:defRPr sz="1800"/>
            </a:lvl2pPr>
            <a:lvl3pPr>
              <a:lnSpc>
                <a:spcPct val="112000"/>
              </a:lnSpc>
              <a:defRPr sz="1600"/>
            </a:lvl3pPr>
            <a:lvl4pPr>
              <a:lnSpc>
                <a:spcPct val="112000"/>
              </a:lnSpc>
              <a:defRPr sz="1400"/>
            </a:lvl4pPr>
            <a:lvl5pPr>
              <a:lnSpc>
                <a:spcPct val="112000"/>
              </a:lnSpc>
              <a:defRPr sz="1400"/>
            </a:lvl5pPr>
            <a:lvl6pPr>
              <a:defRPr sz="1400"/>
            </a:lvl6pPr>
            <a:lvl7pPr>
              <a:defRPr sz="1400"/>
            </a:lvl7pPr>
            <a:lvl8pPr>
              <a:defRPr sz="1400"/>
            </a:lvl8pPr>
            <a:lvl9pPr>
              <a:defRPr sz="1400"/>
            </a:lvl9pPr>
          </a:lstStyle>
          <a:p>
            <a:pPr lvl="0" rtl="0"/>
            <a:r>
              <a:rPr lang="ru-RU" noProof="1"/>
              <a:t>Щелкните, чтобы изменить стили текста образца слайда</a:t>
            </a:r>
          </a:p>
          <a:p>
            <a:pPr lvl="1" rtl="0"/>
            <a:r>
              <a:rPr lang="ru-RU" noProof="1"/>
              <a:t>Второй уровень</a:t>
            </a:r>
          </a:p>
          <a:p>
            <a:pPr lvl="2" rtl="0"/>
            <a:r>
              <a:rPr lang="ru-RU" noProof="1"/>
              <a:t>Третий уровень</a:t>
            </a:r>
          </a:p>
          <a:p>
            <a:pPr lvl="3" rtl="0"/>
            <a:r>
              <a:rPr lang="ru-RU" noProof="1"/>
              <a:t>Четвертый уровень</a:t>
            </a:r>
          </a:p>
          <a:p>
            <a:pPr lvl="4" rtl="0"/>
            <a:r>
              <a:rPr lang="ru-RU" noProof="1"/>
              <a:t>Пятый уровень</a:t>
            </a:r>
          </a:p>
        </p:txBody>
      </p:sp>
      <p:sp>
        <p:nvSpPr>
          <p:cNvPr id="4" name="Текст 3"/>
          <p:cNvSpPr>
            <a:spLocks noGrp="1"/>
          </p:cNvSpPr>
          <p:nvPr>
            <p:ph type="body" sz="half" idx="2" hasCustomPrompt="1"/>
          </p:nvPr>
        </p:nvSpPr>
        <p:spPr>
          <a:xfrm>
            <a:off x="762000" y="2621512"/>
            <a:ext cx="3838776" cy="3239537"/>
          </a:xfrm>
        </p:spPr>
        <p:txBody>
          <a:bodyPr rtlCol="0"/>
          <a:lstStyle>
            <a:lvl1pPr marL="0" indent="0" algn="r">
              <a:lnSpc>
                <a:spcPct val="125000"/>
              </a:lnSpc>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ru-RU" noProof="1"/>
              <a:t>Щелкните, чтобы изменить стили текста образца слайда</a:t>
            </a:r>
          </a:p>
        </p:txBody>
      </p:sp>
      <p:sp>
        <p:nvSpPr>
          <p:cNvPr id="5" name="Дата 4"/>
          <p:cNvSpPr>
            <a:spLocks noGrp="1"/>
          </p:cNvSpPr>
          <p:nvPr>
            <p:ph type="dt" sz="half" idx="10"/>
          </p:nvPr>
        </p:nvSpPr>
        <p:spPr/>
        <p:txBody>
          <a:bodyPr rtlCol="0"/>
          <a:lstStyle/>
          <a:p>
            <a:pPr rtl="0"/>
            <a:fld id="{12960E61-0C65-4E19-962A-A522F4AE1FC2}" type="datetime1">
              <a:rPr lang="ru-RU" noProof="1" smtClean="0"/>
              <a:t>01.04.2024</a:t>
            </a:fld>
            <a:endParaRPr lang="ru-RU" noProof="1"/>
          </a:p>
        </p:txBody>
      </p:sp>
      <p:sp>
        <p:nvSpPr>
          <p:cNvPr id="6" name="Нижний колонтитул 5"/>
          <p:cNvSpPr>
            <a:spLocks noGrp="1"/>
          </p:cNvSpPr>
          <p:nvPr>
            <p:ph type="ftr" sz="quarter" idx="11"/>
          </p:nvPr>
        </p:nvSpPr>
        <p:spPr/>
        <p:txBody>
          <a:bodyPr rtlCol="0"/>
          <a:lstStyle/>
          <a:p>
            <a:pPr rtl="0"/>
            <a:endParaRPr lang="ru-RU" noProof="1"/>
          </a:p>
        </p:txBody>
      </p:sp>
      <p:sp>
        <p:nvSpPr>
          <p:cNvPr id="7" name="Номер слайда 6"/>
          <p:cNvSpPr>
            <a:spLocks noGrp="1"/>
          </p:cNvSpPr>
          <p:nvPr>
            <p:ph type="sldNum" sz="quarter" idx="12"/>
          </p:nvPr>
        </p:nvSpPr>
        <p:spPr/>
        <p:txBody>
          <a:bodyPr rtlCol="0"/>
          <a:lstStyle/>
          <a:p>
            <a:pPr rtl="0"/>
            <a:fld id="{2AC27A5A-7290-4DE1-BA94-4BE8A8E57DCF}" type="slidenum">
              <a:rPr lang="ru-RU" noProof="1" dirty="0" smtClean="0"/>
              <a:t>‹#›</a:t>
            </a:fld>
            <a:endParaRPr lang="ru-RU" noProof="1"/>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8952" y="557261"/>
            <a:ext cx="3840480" cy="1919239"/>
          </a:xfrm>
        </p:spPr>
        <p:txBody>
          <a:bodyPr rtlCol="0" anchor="t">
            <a:noAutofit/>
          </a:bodyPr>
          <a:lstStyle>
            <a:lvl1pPr>
              <a:lnSpc>
                <a:spcPct val="93000"/>
              </a:lnSpc>
              <a:defRPr sz="4000" baseline="0"/>
            </a:lvl1pPr>
          </a:lstStyle>
          <a:p>
            <a:pPr rtl="0"/>
            <a:r>
              <a:rPr lang="ru-RU" noProof="1" smtClean="0"/>
              <a:t>Образец заголовка</a:t>
            </a:r>
            <a:endParaRPr lang="ru-RU" noProof="1"/>
          </a:p>
        </p:txBody>
      </p:sp>
      <p:sp>
        <p:nvSpPr>
          <p:cNvPr id="3" name="Рисунок 2"/>
          <p:cNvSpPr>
            <a:spLocks noGrp="1" noChangeAspect="1"/>
          </p:cNvSpPr>
          <p:nvPr>
            <p:ph type="pic" idx="1" hasCustomPrompt="1"/>
          </p:nvPr>
        </p:nvSpPr>
        <p:spPr>
          <a:xfrm>
            <a:off x="5257800" y="0"/>
            <a:ext cx="6172200" cy="6857999"/>
          </a:xfrm>
        </p:spPr>
        <p:txBody>
          <a:bodyPr rtlCol="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ru-RU" noProof="1"/>
              <a:t>Щелкните значок, чтобы добавить изображение</a:t>
            </a:r>
          </a:p>
        </p:txBody>
      </p:sp>
      <p:sp>
        <p:nvSpPr>
          <p:cNvPr id="4" name="Текст 3"/>
          <p:cNvSpPr>
            <a:spLocks noGrp="1"/>
          </p:cNvSpPr>
          <p:nvPr>
            <p:ph type="body" sz="half" idx="2" hasCustomPrompt="1"/>
          </p:nvPr>
        </p:nvSpPr>
        <p:spPr>
          <a:xfrm>
            <a:off x="758952" y="2621512"/>
            <a:ext cx="3840480" cy="3236976"/>
          </a:xfrm>
        </p:spPr>
        <p:txBody>
          <a:bodyPr rtlCol="0"/>
          <a:lstStyle>
            <a:lvl1pPr marL="0" indent="0" algn="r">
              <a:lnSpc>
                <a:spcPct val="125000"/>
              </a:lnSpc>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ru-RU" noProof="1"/>
              <a:t>Щелкните, чтобы изменить стили текста образца слайда</a:t>
            </a:r>
          </a:p>
        </p:txBody>
      </p:sp>
      <p:sp>
        <p:nvSpPr>
          <p:cNvPr id="5" name="Дата 4"/>
          <p:cNvSpPr>
            <a:spLocks noGrp="1"/>
          </p:cNvSpPr>
          <p:nvPr>
            <p:ph type="dt" sz="half" idx="10"/>
          </p:nvPr>
        </p:nvSpPr>
        <p:spPr/>
        <p:txBody>
          <a:bodyPr rtlCol="0"/>
          <a:lstStyle/>
          <a:p>
            <a:pPr rtl="0"/>
            <a:fld id="{65C53D23-3F48-49F4-8522-AAC325583B6A}" type="datetime1">
              <a:rPr lang="ru-RU" noProof="1" smtClean="0"/>
              <a:t>01.04.2024</a:t>
            </a:fld>
            <a:endParaRPr lang="ru-RU" noProof="1"/>
          </a:p>
        </p:txBody>
      </p:sp>
      <p:sp>
        <p:nvSpPr>
          <p:cNvPr id="6" name="Нижний колонтитул 5"/>
          <p:cNvSpPr>
            <a:spLocks noGrp="1"/>
          </p:cNvSpPr>
          <p:nvPr>
            <p:ph type="ftr" sz="quarter" idx="11"/>
          </p:nvPr>
        </p:nvSpPr>
        <p:spPr/>
        <p:txBody>
          <a:bodyPr rtlCol="0"/>
          <a:lstStyle/>
          <a:p>
            <a:pPr rtl="0"/>
            <a:endParaRPr lang="ru-RU" noProof="1"/>
          </a:p>
        </p:txBody>
      </p:sp>
      <p:sp>
        <p:nvSpPr>
          <p:cNvPr id="7" name="Номер слайда 6"/>
          <p:cNvSpPr>
            <a:spLocks noGrp="1"/>
          </p:cNvSpPr>
          <p:nvPr>
            <p:ph type="sldNum" sz="quarter" idx="12"/>
          </p:nvPr>
        </p:nvSpPr>
        <p:spPr/>
        <p:txBody>
          <a:bodyPr rtlCol="0"/>
          <a:lstStyle/>
          <a:p>
            <a:pPr rtl="0"/>
            <a:fld id="{2AC27A5A-7290-4DE1-BA94-4BE8A8E57DCF}" type="slidenum">
              <a:rPr lang="ru-RU" noProof="1" dirty="0" smtClean="0"/>
              <a:t>‹#›</a:t>
            </a:fld>
            <a:endParaRPr lang="ru-RU" noProof="1"/>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0" name="Полилиния 6" title="Фигура номера страницы"/>
          <p:cNvSpPr/>
          <p:nvPr/>
        </p:nvSpPr>
        <p:spPr bwMode="auto">
          <a:xfrm>
            <a:off x="11784011" y="5380580"/>
            <a:ext cx="407988" cy="819150"/>
          </a:xfrm>
          <a:custGeom>
            <a:avLst/>
            <a:gdLst/>
            <a:ahLst/>
            <a:cxnLst/>
            <a:rect l="0" t="0" r="r" b="b"/>
            <a:pathLst>
              <a:path w="1799" h="3612">
                <a:moveTo>
                  <a:pt x="1799" y="0"/>
                </a:moveTo>
                <a:lnTo>
                  <a:pt x="1799" y="3612"/>
                </a:lnTo>
                <a:lnTo>
                  <a:pt x="1686" y="3609"/>
                </a:lnTo>
                <a:lnTo>
                  <a:pt x="1574" y="3598"/>
                </a:lnTo>
                <a:lnTo>
                  <a:pt x="1464" y="3581"/>
                </a:lnTo>
                <a:lnTo>
                  <a:pt x="1357" y="3557"/>
                </a:lnTo>
                <a:lnTo>
                  <a:pt x="1251" y="3527"/>
                </a:lnTo>
                <a:lnTo>
                  <a:pt x="1150" y="3490"/>
                </a:lnTo>
                <a:lnTo>
                  <a:pt x="1050" y="3448"/>
                </a:lnTo>
                <a:lnTo>
                  <a:pt x="953" y="3401"/>
                </a:lnTo>
                <a:lnTo>
                  <a:pt x="860" y="3347"/>
                </a:lnTo>
                <a:lnTo>
                  <a:pt x="771" y="3289"/>
                </a:lnTo>
                <a:lnTo>
                  <a:pt x="686" y="3224"/>
                </a:lnTo>
                <a:lnTo>
                  <a:pt x="604" y="3156"/>
                </a:lnTo>
                <a:lnTo>
                  <a:pt x="527" y="3083"/>
                </a:lnTo>
                <a:lnTo>
                  <a:pt x="454" y="3005"/>
                </a:lnTo>
                <a:lnTo>
                  <a:pt x="386" y="2923"/>
                </a:lnTo>
                <a:lnTo>
                  <a:pt x="323" y="2838"/>
                </a:lnTo>
                <a:lnTo>
                  <a:pt x="265" y="2748"/>
                </a:lnTo>
                <a:lnTo>
                  <a:pt x="211" y="2655"/>
                </a:lnTo>
                <a:lnTo>
                  <a:pt x="163" y="2559"/>
                </a:lnTo>
                <a:lnTo>
                  <a:pt x="121" y="2459"/>
                </a:lnTo>
                <a:lnTo>
                  <a:pt x="85" y="2356"/>
                </a:lnTo>
                <a:lnTo>
                  <a:pt x="55" y="2251"/>
                </a:lnTo>
                <a:lnTo>
                  <a:pt x="32" y="2143"/>
                </a:lnTo>
                <a:lnTo>
                  <a:pt x="14" y="2033"/>
                </a:lnTo>
                <a:lnTo>
                  <a:pt x="4" y="1920"/>
                </a:lnTo>
                <a:lnTo>
                  <a:pt x="0" y="1806"/>
                </a:lnTo>
                <a:lnTo>
                  <a:pt x="4" y="1692"/>
                </a:lnTo>
                <a:lnTo>
                  <a:pt x="14" y="1580"/>
                </a:lnTo>
                <a:lnTo>
                  <a:pt x="32" y="1469"/>
                </a:lnTo>
                <a:lnTo>
                  <a:pt x="55" y="1362"/>
                </a:lnTo>
                <a:lnTo>
                  <a:pt x="85" y="1256"/>
                </a:lnTo>
                <a:lnTo>
                  <a:pt x="121" y="1154"/>
                </a:lnTo>
                <a:lnTo>
                  <a:pt x="163" y="1054"/>
                </a:lnTo>
                <a:lnTo>
                  <a:pt x="211" y="958"/>
                </a:lnTo>
                <a:lnTo>
                  <a:pt x="265" y="864"/>
                </a:lnTo>
                <a:lnTo>
                  <a:pt x="323" y="774"/>
                </a:lnTo>
                <a:lnTo>
                  <a:pt x="386" y="689"/>
                </a:lnTo>
                <a:lnTo>
                  <a:pt x="454" y="607"/>
                </a:lnTo>
                <a:lnTo>
                  <a:pt x="527" y="529"/>
                </a:lnTo>
                <a:lnTo>
                  <a:pt x="604" y="456"/>
                </a:lnTo>
                <a:lnTo>
                  <a:pt x="686" y="388"/>
                </a:lnTo>
                <a:lnTo>
                  <a:pt x="771" y="325"/>
                </a:lnTo>
                <a:lnTo>
                  <a:pt x="860" y="266"/>
                </a:lnTo>
                <a:lnTo>
                  <a:pt x="953" y="212"/>
                </a:lnTo>
                <a:lnTo>
                  <a:pt x="1050" y="164"/>
                </a:lnTo>
                <a:lnTo>
                  <a:pt x="1150" y="122"/>
                </a:lnTo>
                <a:lnTo>
                  <a:pt x="1251" y="85"/>
                </a:lnTo>
                <a:lnTo>
                  <a:pt x="1357" y="55"/>
                </a:lnTo>
                <a:lnTo>
                  <a:pt x="1464" y="32"/>
                </a:lnTo>
                <a:lnTo>
                  <a:pt x="1574" y="14"/>
                </a:lnTo>
                <a:lnTo>
                  <a:pt x="1686" y="5"/>
                </a:lnTo>
                <a:lnTo>
                  <a:pt x="1799" y="0"/>
                </a:lnTo>
                <a:close/>
              </a:path>
            </a:pathLst>
          </a:custGeom>
          <a:solidFill>
            <a:schemeClr val="tx1">
              <a:lumMod val="85000"/>
              <a:lumOff val="15000"/>
            </a:schemeClr>
          </a:solidFill>
          <a:ln w="0">
            <a:noFill/>
            <a:prstDash val="solid"/>
            <a:round/>
            <a:headEnd/>
            <a:tailEnd/>
          </a:ln>
        </p:spPr>
      </p:sp>
      <p:sp>
        <p:nvSpPr>
          <p:cNvPr id="2" name="Заголовок 1"/>
          <p:cNvSpPr>
            <a:spLocks noGrp="1"/>
          </p:cNvSpPr>
          <p:nvPr>
            <p:ph type="title"/>
          </p:nvPr>
        </p:nvSpPr>
        <p:spPr>
          <a:xfrm>
            <a:off x="762000" y="559678"/>
            <a:ext cx="3833906" cy="4952492"/>
          </a:xfrm>
          <a:prstGeom prst="rect">
            <a:avLst/>
          </a:prstGeom>
        </p:spPr>
        <p:txBody>
          <a:bodyPr vert="horz" lIns="91440" tIns="45720" rIns="91440" bIns="45720" rtlCol="0" anchor="t">
            <a:normAutofit/>
          </a:bodyPr>
          <a:lstStyle/>
          <a:p>
            <a:pPr rtl="0"/>
            <a:r>
              <a:rPr lang="ru-RU" noProof="1"/>
              <a:t>Образец заголовка</a:t>
            </a:r>
          </a:p>
        </p:txBody>
      </p:sp>
      <p:sp>
        <p:nvSpPr>
          <p:cNvPr id="3" name="Текст 2"/>
          <p:cNvSpPr>
            <a:spLocks noGrp="1"/>
          </p:cNvSpPr>
          <p:nvPr>
            <p:ph type="body" idx="1"/>
          </p:nvPr>
        </p:nvSpPr>
        <p:spPr>
          <a:xfrm>
            <a:off x="5181600" y="569066"/>
            <a:ext cx="6248398" cy="5655156"/>
          </a:xfrm>
          <a:prstGeom prst="rect">
            <a:avLst/>
          </a:prstGeom>
        </p:spPr>
        <p:txBody>
          <a:bodyPr vert="horz" lIns="91440" tIns="45720" rIns="91440" bIns="45720" rtlCol="0">
            <a:normAutofit/>
          </a:bodyPr>
          <a:lstStyle/>
          <a:p>
            <a:pPr lvl="0" rtl="0"/>
            <a:r>
              <a:rPr lang="ru-RU" noProof="1"/>
              <a:t>Щелкните, чтобы изменить стили текста образца слайда</a:t>
            </a:r>
          </a:p>
          <a:p>
            <a:pPr lvl="1" rtl="0"/>
            <a:r>
              <a:rPr lang="ru-RU" noProof="1"/>
              <a:t>Второй уровень</a:t>
            </a:r>
          </a:p>
          <a:p>
            <a:pPr lvl="2" rtl="0"/>
            <a:r>
              <a:rPr lang="ru-RU" noProof="1"/>
              <a:t>Третий уровень</a:t>
            </a:r>
          </a:p>
          <a:p>
            <a:pPr lvl="3" rtl="0"/>
            <a:r>
              <a:rPr lang="ru-RU" noProof="1"/>
              <a:t>Четвертый уровень</a:t>
            </a:r>
          </a:p>
          <a:p>
            <a:pPr lvl="4" rtl="0"/>
            <a:r>
              <a:rPr lang="ru-RU" noProof="1"/>
              <a:t>Пятый уровень</a:t>
            </a:r>
          </a:p>
        </p:txBody>
      </p:sp>
      <p:sp>
        <p:nvSpPr>
          <p:cNvPr id="4" name="Дата 3"/>
          <p:cNvSpPr>
            <a:spLocks noGrp="1"/>
          </p:cNvSpPr>
          <p:nvPr>
            <p:ph type="dt" sz="half" idx="2"/>
          </p:nvPr>
        </p:nvSpPr>
        <p:spPr>
          <a:xfrm>
            <a:off x="762001" y="5930060"/>
            <a:ext cx="3814856" cy="365125"/>
          </a:xfrm>
          <a:prstGeom prst="rect">
            <a:avLst/>
          </a:prstGeom>
        </p:spPr>
        <p:txBody>
          <a:bodyPr vert="horz" lIns="91440" tIns="45720" rIns="91440" bIns="45720" rtlCol="0" anchor="t"/>
          <a:lstStyle>
            <a:lvl1pPr algn="r">
              <a:defRPr sz="1000" b="0" i="1" baseline="0">
                <a:solidFill>
                  <a:schemeClr val="tx1">
                    <a:lumMod val="85000"/>
                    <a:lumOff val="15000"/>
                  </a:schemeClr>
                </a:solidFill>
                <a:latin typeface="+mj-lt"/>
              </a:defRPr>
            </a:lvl1pPr>
          </a:lstStyle>
          <a:p>
            <a:pPr rtl="0"/>
            <a:fld id="{AF104211-5951-4EC1-99FB-2DC5135A2812}" type="datetime1">
              <a:rPr lang="ru-RU" noProof="1" dirty="0" smtClean="0"/>
              <a:t>01.04.2024</a:t>
            </a:fld>
            <a:endParaRPr lang="ru-RU" noProof="1"/>
          </a:p>
        </p:txBody>
      </p:sp>
      <p:sp>
        <p:nvSpPr>
          <p:cNvPr id="5" name="Нижний колонтитул 4"/>
          <p:cNvSpPr>
            <a:spLocks noGrp="1"/>
          </p:cNvSpPr>
          <p:nvPr>
            <p:ph type="ftr" sz="quarter" idx="3"/>
          </p:nvPr>
        </p:nvSpPr>
        <p:spPr>
          <a:xfrm>
            <a:off x="762001" y="6314440"/>
            <a:ext cx="3814856" cy="365125"/>
          </a:xfrm>
          <a:prstGeom prst="rect">
            <a:avLst/>
          </a:prstGeom>
        </p:spPr>
        <p:txBody>
          <a:bodyPr vert="horz" lIns="91440" tIns="45720" rIns="91440" bIns="45720" rtlCol="0" anchor="t"/>
          <a:lstStyle>
            <a:lvl1pPr algn="r">
              <a:defRPr sz="1200" b="1" i="1" baseline="0">
                <a:solidFill>
                  <a:schemeClr val="tx1">
                    <a:lumMod val="85000"/>
                    <a:lumOff val="15000"/>
                  </a:schemeClr>
                </a:solidFill>
                <a:latin typeface="+mj-lt"/>
              </a:defRPr>
            </a:lvl1pPr>
          </a:lstStyle>
          <a:p>
            <a:pPr rtl="0"/>
            <a:endParaRPr lang="ru-RU" noProof="1"/>
          </a:p>
        </p:txBody>
      </p:sp>
      <p:sp>
        <p:nvSpPr>
          <p:cNvPr id="6" name="Номер слайда 5"/>
          <p:cNvSpPr>
            <a:spLocks noGrp="1"/>
          </p:cNvSpPr>
          <p:nvPr>
            <p:ph type="sldNum" sz="quarter" idx="4"/>
          </p:nvPr>
        </p:nvSpPr>
        <p:spPr>
          <a:xfrm>
            <a:off x="11784011" y="5607592"/>
            <a:ext cx="407988" cy="365125"/>
          </a:xfrm>
          <a:prstGeom prst="rect">
            <a:avLst/>
          </a:prstGeom>
        </p:spPr>
        <p:txBody>
          <a:bodyPr vert="horz" lIns="91440" tIns="45720" rIns="91440" bIns="45720" rtlCol="0" anchor="ctr"/>
          <a:lstStyle>
            <a:lvl1pPr algn="r">
              <a:defRPr sz="1200" b="0" i="1" baseline="0">
                <a:solidFill>
                  <a:schemeClr val="bg2"/>
                </a:solidFill>
                <a:latin typeface="+mj-lt"/>
              </a:defRPr>
            </a:lvl1pPr>
          </a:lstStyle>
          <a:p>
            <a:pPr rtl="0"/>
            <a:fld id="{2AC27A5A-7290-4DE1-BA94-4BE8A8E57DCF}" type="slidenum">
              <a:rPr lang="ru-RU" noProof="1" dirty="0" smtClean="0"/>
              <a:pPr/>
              <a:t>‹#›</a:t>
            </a:fld>
            <a:endParaRPr lang="ru-RU" noProof="1"/>
          </a:p>
        </p:txBody>
      </p:sp>
      <p:cxnSp>
        <p:nvCxnSpPr>
          <p:cNvPr id="10" name="Прямая соединительная линия 9" title="Горизонтальная линейка"/>
          <p:cNvCxnSpPr/>
          <p:nvPr/>
        </p:nvCxnSpPr>
        <p:spPr>
          <a:xfrm>
            <a:off x="0" y="6199730"/>
            <a:ext cx="4495800" cy="0"/>
          </a:xfrm>
          <a:prstGeom prst="line">
            <a:avLst/>
          </a:prstGeom>
          <a:ln w="254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r" defTabSz="914400" rtl="0" eaLnBrk="1" latinLnBrk="0" hangingPunct="1">
        <a:lnSpc>
          <a:spcPct val="90000"/>
        </a:lnSpc>
        <a:spcBef>
          <a:spcPct val="0"/>
        </a:spcBef>
        <a:buNone/>
        <a:defRPr sz="5000" b="0" i="1" kern="1200" baseline="0">
          <a:solidFill>
            <a:schemeClr val="tx1">
              <a:lumMod val="85000"/>
              <a:lumOff val="15000"/>
            </a:schemeClr>
          </a:solidFill>
          <a:latin typeface="+mj-lt"/>
          <a:ea typeface="+mj-ea"/>
          <a:cs typeface="+mj-cs"/>
        </a:defRPr>
      </a:lvl1pPr>
    </p:titleStyle>
    <p:bodyStyle>
      <a:lvl1pPr marL="283464" indent="-283464" algn="l" defTabSz="914400" rtl="0" eaLnBrk="1" latinLnBrk="0" hangingPunct="1">
        <a:lnSpc>
          <a:spcPct val="112000"/>
        </a:lnSpc>
        <a:spcBef>
          <a:spcPts val="900"/>
        </a:spcBef>
        <a:buFont typeface="Arial" panose="020B0604020202020204" pitchFamily="34" charset="0"/>
        <a:buChar char="•"/>
        <a:defRPr sz="2000" kern="1200" baseline="0">
          <a:solidFill>
            <a:schemeClr val="tx1">
              <a:lumMod val="85000"/>
              <a:lumOff val="15000"/>
            </a:schemeClr>
          </a:solidFill>
          <a:latin typeface="+mn-lt"/>
          <a:ea typeface="+mn-ea"/>
          <a:cs typeface="+mn-cs"/>
        </a:defRPr>
      </a:lvl1pPr>
      <a:lvl2pPr marL="685800" indent="-283464" algn="l" defTabSz="914400" rtl="0" eaLnBrk="1" latinLnBrk="0" hangingPunct="1">
        <a:lnSpc>
          <a:spcPct val="112000"/>
        </a:lnSpc>
        <a:spcBef>
          <a:spcPts val="900"/>
        </a:spcBef>
        <a:buFont typeface="Corbel" panose="020B0503020204020204" pitchFamily="34" charset="0"/>
        <a:buChar char="–"/>
        <a:defRPr sz="1800" kern="1200" baseline="0">
          <a:solidFill>
            <a:schemeClr val="tx1">
              <a:lumMod val="85000"/>
              <a:lumOff val="15000"/>
            </a:schemeClr>
          </a:solidFill>
          <a:latin typeface="+mn-lt"/>
          <a:ea typeface="+mn-ea"/>
          <a:cs typeface="+mn-cs"/>
        </a:defRPr>
      </a:lvl2pPr>
      <a:lvl3pPr marL="1143000" indent="-283464" algn="l" defTabSz="914400" rtl="0" eaLnBrk="1" latinLnBrk="0" hangingPunct="1">
        <a:lnSpc>
          <a:spcPct val="112000"/>
        </a:lnSpc>
        <a:spcBef>
          <a:spcPts val="900"/>
        </a:spcBef>
        <a:buFont typeface="Arial" panose="020B0604020202020204" pitchFamily="34" charset="0"/>
        <a:buChar char="•"/>
        <a:defRPr sz="1600" kern="1200" baseline="0">
          <a:solidFill>
            <a:schemeClr val="tx1">
              <a:lumMod val="85000"/>
              <a:lumOff val="15000"/>
            </a:schemeClr>
          </a:solidFill>
          <a:latin typeface="+mn-lt"/>
          <a:ea typeface="+mn-ea"/>
          <a:cs typeface="+mn-cs"/>
        </a:defRPr>
      </a:lvl3pPr>
      <a:lvl4pPr marL="1600200" indent="-283464" algn="l" defTabSz="914400" rtl="0" eaLnBrk="1" latinLnBrk="0" hangingPunct="1">
        <a:lnSpc>
          <a:spcPct val="112000"/>
        </a:lnSpc>
        <a:spcBef>
          <a:spcPts val="900"/>
        </a:spcBef>
        <a:buFont typeface="Corbel" panose="020B0503020204020204" pitchFamily="34" charset="0"/>
        <a:buChar char="–"/>
        <a:defRPr sz="1400" kern="1200" baseline="0">
          <a:solidFill>
            <a:schemeClr val="tx1">
              <a:lumMod val="85000"/>
              <a:lumOff val="15000"/>
            </a:schemeClr>
          </a:solidFill>
          <a:latin typeface="+mn-lt"/>
          <a:ea typeface="+mn-ea"/>
          <a:cs typeface="+mn-cs"/>
        </a:defRPr>
      </a:lvl4pPr>
      <a:lvl5pPr marL="2057400" indent="-283464" algn="l" defTabSz="914400" rtl="0" eaLnBrk="1" latinLnBrk="0" hangingPunct="1">
        <a:lnSpc>
          <a:spcPct val="112000"/>
        </a:lnSpc>
        <a:spcBef>
          <a:spcPts val="900"/>
        </a:spcBef>
        <a:buFont typeface="Arial" panose="020B0604020202020204" pitchFamily="34" charset="0"/>
        <a:buChar char="•"/>
        <a:defRPr sz="1400" i="1" kern="1200" baseline="0">
          <a:solidFill>
            <a:schemeClr val="tx1">
              <a:lumMod val="85000"/>
              <a:lumOff val="15000"/>
            </a:schemeClr>
          </a:solidFill>
          <a:latin typeface="+mn-lt"/>
          <a:ea typeface="+mn-ea"/>
          <a:cs typeface="+mn-cs"/>
        </a:defRPr>
      </a:lvl5pPr>
      <a:lvl6pPr marL="2514600" indent="-283464" algn="l" defTabSz="914400" rtl="0" eaLnBrk="1" latinLnBrk="0" hangingPunct="1">
        <a:lnSpc>
          <a:spcPct val="112000"/>
        </a:lnSpc>
        <a:spcBef>
          <a:spcPts val="1300"/>
        </a:spcBef>
        <a:buFont typeface="Corbel" panose="020B0503020204020204" pitchFamily="34" charset="0"/>
        <a:buChar char="–"/>
        <a:defRPr sz="1400" kern="1200">
          <a:solidFill>
            <a:schemeClr val="tx1">
              <a:lumMod val="85000"/>
              <a:lumOff val="15000"/>
            </a:schemeClr>
          </a:solidFill>
          <a:latin typeface="+mn-lt"/>
          <a:ea typeface="+mn-ea"/>
          <a:cs typeface="+mn-cs"/>
        </a:defRPr>
      </a:lvl6pPr>
      <a:lvl7pPr marL="2971800" indent="-283464" algn="l" defTabSz="914400" rtl="0" eaLnBrk="1" latinLnBrk="0" hangingPunct="1">
        <a:lnSpc>
          <a:spcPct val="112000"/>
        </a:lnSpc>
        <a:spcBef>
          <a:spcPts val="1300"/>
        </a:spcBef>
        <a:buFont typeface="Arial" panose="020B0604020202020204" pitchFamily="34" charset="0"/>
        <a:buChar char="•"/>
        <a:defRPr sz="1400" i="1" kern="1200">
          <a:solidFill>
            <a:schemeClr val="tx1">
              <a:lumMod val="85000"/>
              <a:lumOff val="15000"/>
            </a:schemeClr>
          </a:solidFill>
          <a:latin typeface="+mn-lt"/>
          <a:ea typeface="+mn-ea"/>
          <a:cs typeface="+mn-cs"/>
        </a:defRPr>
      </a:lvl7pPr>
      <a:lvl8pPr marL="3429000" indent="-283464" algn="l" defTabSz="914400" rtl="0" eaLnBrk="1" latinLnBrk="0" hangingPunct="1">
        <a:lnSpc>
          <a:spcPct val="112000"/>
        </a:lnSpc>
        <a:spcBef>
          <a:spcPts val="1300"/>
        </a:spcBef>
        <a:buFont typeface="Corbel" panose="020B0503020204020204" pitchFamily="34" charset="0"/>
        <a:buChar char="–"/>
        <a:defRPr sz="1400" kern="1200">
          <a:solidFill>
            <a:schemeClr val="tx1">
              <a:lumMod val="85000"/>
              <a:lumOff val="15000"/>
            </a:schemeClr>
          </a:solidFill>
          <a:latin typeface="+mn-lt"/>
          <a:ea typeface="+mn-ea"/>
          <a:cs typeface="+mn-cs"/>
        </a:defRPr>
      </a:lvl8pPr>
      <a:lvl9pPr marL="3886200" indent="-283464" algn="l" defTabSz="914400" rtl="0" eaLnBrk="1" latinLnBrk="0" hangingPunct="1">
        <a:lnSpc>
          <a:spcPct val="112000"/>
        </a:lnSpc>
        <a:spcBef>
          <a:spcPts val="1300"/>
        </a:spcBef>
        <a:buFont typeface="Arial" panose="020B0604020202020204" pitchFamily="34" charset="0"/>
        <a:buChar char="•"/>
        <a:defRPr sz="1400" i="1" kern="1200" baseline="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832">
          <p15:clr>
            <a:srgbClr val="F26B43"/>
          </p15:clr>
        </p15:guide>
        <p15:guide id="2" pos="480">
          <p15:clr>
            <a:srgbClr val="F26B43"/>
          </p15:clr>
        </p15:guide>
        <p15:guide id="3" orient="horz" pos="432">
          <p15:clr>
            <a:srgbClr val="F26B43"/>
          </p15:clr>
        </p15:guide>
        <p15:guide id="4" pos="7200">
          <p15:clr>
            <a:srgbClr val="F26B43"/>
          </p15:clr>
        </p15:guide>
        <p15:guide id="5" pos="3264">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088913" y="1143293"/>
            <a:ext cx="5455578" cy="4268965"/>
          </a:xfrm>
        </p:spPr>
        <p:txBody>
          <a:bodyPr>
            <a:normAutofit/>
          </a:bodyPr>
          <a:lstStyle/>
          <a:p>
            <a:r>
              <a:rPr lang="ru-RU" sz="4400" dirty="0" smtClean="0"/>
              <a:t>Психология толпы</a:t>
            </a:r>
            <a:endParaRPr lang="ru-RU" sz="4400" dirty="0"/>
          </a:p>
        </p:txBody>
      </p:sp>
      <p:sp>
        <p:nvSpPr>
          <p:cNvPr id="3" name="Подзаголовок 2"/>
          <p:cNvSpPr>
            <a:spLocks noGrp="1"/>
          </p:cNvSpPr>
          <p:nvPr>
            <p:ph type="subTitle" idx="1"/>
          </p:nvPr>
        </p:nvSpPr>
        <p:spPr/>
        <p:txBody>
          <a:bodyPr>
            <a:normAutofit fontScale="92500" lnSpcReduction="10000"/>
          </a:bodyPr>
          <a:lstStyle/>
          <a:p>
            <a:r>
              <a:rPr lang="ru-RU" dirty="0"/>
              <a:t>Выполнила: ученица 9 класса, Шакирова Сафина </a:t>
            </a:r>
            <a:r>
              <a:rPr lang="ru-RU" dirty="0" err="1"/>
              <a:t>Динаровна</a:t>
            </a:r>
            <a:endParaRPr lang="ru-RU" dirty="0"/>
          </a:p>
          <a:p>
            <a:r>
              <a:rPr lang="ru-RU" dirty="0"/>
              <a:t>Руководитель: </a:t>
            </a:r>
            <a:r>
              <a:rPr lang="ru-RU" dirty="0" err="1"/>
              <a:t>Учина</a:t>
            </a:r>
            <a:r>
              <a:rPr lang="ru-RU" dirty="0"/>
              <a:t> Евгения Викторовна</a:t>
            </a:r>
          </a:p>
          <a:p>
            <a:endParaRPr lang="ru-RU" dirty="0"/>
          </a:p>
        </p:txBody>
      </p:sp>
      <p:pic>
        <p:nvPicPr>
          <p:cNvPr id="4" name="Рисунок 3"/>
          <p:cNvPicPr>
            <a:picLocks noChangeAspect="1"/>
          </p:cNvPicPr>
          <p:nvPr/>
        </p:nvPicPr>
        <p:blipFill>
          <a:blip r:embed="rId2"/>
          <a:stretch>
            <a:fillRect/>
          </a:stretch>
        </p:blipFill>
        <p:spPr>
          <a:xfrm>
            <a:off x="1088913" y="2541103"/>
            <a:ext cx="4258491" cy="2871155"/>
          </a:xfrm>
          <a:prstGeom prst="rect">
            <a:avLst/>
          </a:prstGeom>
        </p:spPr>
      </p:pic>
    </p:spTree>
    <p:extLst>
      <p:ext uri="{BB962C8B-B14F-4D97-AF65-F5344CB8AC3E}">
        <p14:creationId xmlns:p14="http://schemas.microsoft.com/office/powerpoint/2010/main" val="3238631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a:xfrm>
            <a:off x="1895285" y="453223"/>
            <a:ext cx="8401429" cy="819150"/>
          </a:xfrm>
        </p:spPr>
        <p:txBody>
          <a:bodyPr>
            <a:normAutofit/>
          </a:bodyPr>
          <a:lstStyle/>
          <a:p>
            <a:pPr algn="ctr"/>
            <a:r>
              <a:rPr lang="ru-RU" sz="2400" b="1" dirty="0" smtClean="0">
                <a:latin typeface="+mj-lt"/>
              </a:rPr>
              <a:t>ПРАКТИЧЕСКАЯ ЧАСТЬ</a:t>
            </a:r>
            <a:endParaRPr lang="ru-RU" sz="2400" b="1" dirty="0">
              <a:latin typeface="+mj-lt"/>
            </a:endParaRPr>
          </a:p>
        </p:txBody>
      </p:sp>
      <p:pic>
        <p:nvPicPr>
          <p:cNvPr id="2" name="Рисунок 1"/>
          <p:cNvPicPr>
            <a:picLocks noChangeAspect="1"/>
          </p:cNvPicPr>
          <p:nvPr/>
        </p:nvPicPr>
        <p:blipFill>
          <a:blip r:embed="rId2"/>
          <a:stretch>
            <a:fillRect/>
          </a:stretch>
        </p:blipFill>
        <p:spPr>
          <a:xfrm>
            <a:off x="2510245" y="1272373"/>
            <a:ext cx="7171508" cy="4539761"/>
          </a:xfrm>
          <a:prstGeom prst="rect">
            <a:avLst/>
          </a:prstGeom>
        </p:spPr>
      </p:pic>
    </p:spTree>
    <p:extLst>
      <p:ext uri="{BB962C8B-B14F-4D97-AF65-F5344CB8AC3E}">
        <p14:creationId xmlns:p14="http://schemas.microsoft.com/office/powerpoint/2010/main" val="33286804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a:xfrm>
            <a:off x="1947673" y="348720"/>
            <a:ext cx="8401429" cy="819150"/>
          </a:xfrm>
        </p:spPr>
        <p:txBody>
          <a:bodyPr>
            <a:normAutofit/>
          </a:bodyPr>
          <a:lstStyle/>
          <a:p>
            <a:pPr algn="ctr"/>
            <a:r>
              <a:rPr lang="ru-RU" sz="3600" b="1" u="sng" dirty="0" smtClean="0"/>
              <a:t>СПАСИБО ЗА ВНИМАНИЕ!</a:t>
            </a:r>
            <a:endParaRPr lang="ru-RU" sz="3600" b="1" u="sng" dirty="0"/>
          </a:p>
        </p:txBody>
      </p:sp>
      <p:pic>
        <p:nvPicPr>
          <p:cNvPr id="2" name="Рисунок 1"/>
          <p:cNvPicPr>
            <a:picLocks noChangeAspect="1"/>
          </p:cNvPicPr>
          <p:nvPr/>
        </p:nvPicPr>
        <p:blipFill>
          <a:blip r:embed="rId2"/>
          <a:stretch>
            <a:fillRect/>
          </a:stretch>
        </p:blipFill>
        <p:spPr>
          <a:xfrm>
            <a:off x="3067538" y="1546225"/>
            <a:ext cx="6161697" cy="4108601"/>
          </a:xfrm>
          <a:prstGeom prst="rect">
            <a:avLst/>
          </a:prstGeom>
        </p:spPr>
      </p:pic>
    </p:spTree>
    <p:extLst>
      <p:ext uri="{BB962C8B-B14F-4D97-AF65-F5344CB8AC3E}">
        <p14:creationId xmlns:p14="http://schemas.microsoft.com/office/powerpoint/2010/main" val="15953409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21993" y="2323527"/>
            <a:ext cx="8127109" cy="3502507"/>
          </a:xfrm>
        </p:spPr>
        <p:txBody>
          <a:bodyPr>
            <a:normAutofit/>
          </a:bodyPr>
          <a:lstStyle/>
          <a:p>
            <a:pPr algn="ctr"/>
            <a:r>
              <a:rPr lang="ru-RU" sz="1800" i="0" dirty="0"/>
              <a:t>Тема очень переменчива. Это можно заметить, переходя из самой кровавой свирепости к героизму. Но, к сожалению, толпа больше способна на жертвы и неадекватные действия. В современном мире люди склонны образовывать толпы. Потерявшись в толпе, человек может утерять свою индивидуальность. Как противостоять этому – актуальный вопрос современного общества. Он интересен и мне.</a:t>
            </a:r>
          </a:p>
        </p:txBody>
      </p:sp>
      <p:sp>
        <p:nvSpPr>
          <p:cNvPr id="3" name="Текст 2"/>
          <p:cNvSpPr>
            <a:spLocks noGrp="1"/>
          </p:cNvSpPr>
          <p:nvPr>
            <p:ph type="body" idx="1"/>
          </p:nvPr>
        </p:nvSpPr>
        <p:spPr/>
        <p:txBody>
          <a:bodyPr>
            <a:normAutofit/>
          </a:bodyPr>
          <a:lstStyle/>
          <a:p>
            <a:pPr algn="ctr"/>
            <a:r>
              <a:rPr lang="ru-RU" sz="2800" b="1" u="sng" dirty="0" smtClean="0">
                <a:latin typeface="+mj-lt"/>
                <a:cs typeface="Arial" panose="020B0604020202020204" pitchFamily="34" charset="0"/>
              </a:rPr>
              <a:t>ВВЕДЕНИЕ</a:t>
            </a:r>
            <a:endParaRPr lang="ru-RU" sz="2800" b="1" u="sng" dirty="0">
              <a:latin typeface="+mj-lt"/>
              <a:cs typeface="Arial" panose="020B0604020202020204" pitchFamily="34" charset="0"/>
            </a:endParaRPr>
          </a:p>
        </p:txBody>
      </p:sp>
    </p:spTree>
    <p:extLst>
      <p:ext uri="{BB962C8B-B14F-4D97-AF65-F5344CB8AC3E}">
        <p14:creationId xmlns:p14="http://schemas.microsoft.com/office/powerpoint/2010/main" val="39097713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87680" y="1681471"/>
            <a:ext cx="4319451" cy="2289919"/>
          </a:xfrm>
        </p:spPr>
        <p:txBody>
          <a:bodyPr>
            <a:normAutofit/>
          </a:bodyPr>
          <a:lstStyle/>
          <a:p>
            <a:pPr algn="ctr"/>
            <a:r>
              <a:rPr lang="ru-RU" sz="4800" dirty="0" smtClean="0"/>
              <a:t>Актуальность проекта и гипотеза</a:t>
            </a:r>
            <a:endParaRPr lang="ru-RU" sz="4800" dirty="0"/>
          </a:p>
        </p:txBody>
      </p:sp>
      <p:sp>
        <p:nvSpPr>
          <p:cNvPr id="3" name="Текст 2"/>
          <p:cNvSpPr>
            <a:spLocks noGrp="1"/>
          </p:cNvSpPr>
          <p:nvPr>
            <p:ph type="body" idx="1"/>
          </p:nvPr>
        </p:nvSpPr>
        <p:spPr/>
        <p:txBody>
          <a:bodyPr/>
          <a:lstStyle/>
          <a:p>
            <a:r>
              <a:rPr lang="ru-RU" dirty="0" smtClean="0"/>
              <a:t>АКТУАЛЬНОСТЬ</a:t>
            </a:r>
            <a:endParaRPr lang="ru-RU" dirty="0"/>
          </a:p>
        </p:txBody>
      </p:sp>
      <p:sp>
        <p:nvSpPr>
          <p:cNvPr id="4" name="Объект 3"/>
          <p:cNvSpPr>
            <a:spLocks noGrp="1"/>
          </p:cNvSpPr>
          <p:nvPr>
            <p:ph sz="half" idx="2"/>
          </p:nvPr>
        </p:nvSpPr>
        <p:spPr/>
        <p:txBody>
          <a:bodyPr>
            <a:normAutofit/>
          </a:bodyPr>
          <a:lstStyle/>
          <a:p>
            <a:r>
              <a:rPr lang="ru-RU" dirty="0"/>
              <a:t>Актуальность работы в том, что Интернет и СМИ показывают видеоролики о жестокости феномена толпы, поэтому нельзя не воспринимать эту проблему всерьез</a:t>
            </a:r>
          </a:p>
        </p:txBody>
      </p:sp>
      <p:sp>
        <p:nvSpPr>
          <p:cNvPr id="5" name="Текст 4"/>
          <p:cNvSpPr>
            <a:spLocks noGrp="1"/>
          </p:cNvSpPr>
          <p:nvPr>
            <p:ph type="body" sz="quarter" idx="3"/>
          </p:nvPr>
        </p:nvSpPr>
        <p:spPr/>
        <p:txBody>
          <a:bodyPr/>
          <a:lstStyle/>
          <a:p>
            <a:r>
              <a:rPr lang="ru-RU" dirty="0" smtClean="0"/>
              <a:t>ГИПОТЕЗА</a:t>
            </a:r>
            <a:endParaRPr lang="ru-RU" dirty="0"/>
          </a:p>
        </p:txBody>
      </p:sp>
      <p:sp>
        <p:nvSpPr>
          <p:cNvPr id="6" name="Объект 5"/>
          <p:cNvSpPr>
            <a:spLocks noGrp="1"/>
          </p:cNvSpPr>
          <p:nvPr>
            <p:ph sz="quarter" idx="4"/>
          </p:nvPr>
        </p:nvSpPr>
        <p:spPr/>
        <p:txBody>
          <a:bodyPr/>
          <a:lstStyle/>
          <a:p>
            <a:r>
              <a:rPr lang="ru-RU" dirty="0"/>
              <a:t>изучив психологию толпы, человек сможет противостоять ей, не теряя индивидуальность</a:t>
            </a:r>
          </a:p>
        </p:txBody>
      </p:sp>
    </p:spTree>
    <p:extLst>
      <p:ext uri="{BB962C8B-B14F-4D97-AF65-F5344CB8AC3E}">
        <p14:creationId xmlns:p14="http://schemas.microsoft.com/office/powerpoint/2010/main" val="29111357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62000" y="1091056"/>
            <a:ext cx="3838776" cy="1921022"/>
          </a:xfrm>
        </p:spPr>
        <p:txBody>
          <a:bodyPr/>
          <a:lstStyle/>
          <a:p>
            <a:pPr algn="ctr"/>
            <a:r>
              <a:rPr lang="ru-RU" dirty="0" smtClean="0"/>
              <a:t>Введение</a:t>
            </a:r>
            <a:endParaRPr lang="ru-RU" dirty="0"/>
          </a:p>
        </p:txBody>
      </p:sp>
      <p:sp>
        <p:nvSpPr>
          <p:cNvPr id="4" name="Текст 3"/>
          <p:cNvSpPr>
            <a:spLocks noGrp="1"/>
          </p:cNvSpPr>
          <p:nvPr>
            <p:ph type="body" sz="half" idx="2"/>
          </p:nvPr>
        </p:nvSpPr>
        <p:spPr>
          <a:xfrm>
            <a:off x="762000" y="2155372"/>
            <a:ext cx="3838776" cy="5277393"/>
          </a:xfrm>
        </p:spPr>
        <p:txBody>
          <a:bodyPr>
            <a:normAutofit/>
          </a:bodyPr>
          <a:lstStyle/>
          <a:p>
            <a:pPr algn="l"/>
            <a:r>
              <a:rPr lang="ru-RU" sz="2400" b="1" dirty="0" smtClean="0"/>
              <a:t>Объект исследования</a:t>
            </a:r>
            <a:r>
              <a:rPr lang="ru-RU" sz="2200" b="1" dirty="0" smtClean="0"/>
              <a:t>: </a:t>
            </a:r>
            <a:r>
              <a:rPr lang="ru-RU" sz="2200" dirty="0" smtClean="0"/>
              <a:t>учащиеся 9 класса</a:t>
            </a:r>
          </a:p>
          <a:p>
            <a:pPr algn="l"/>
            <a:r>
              <a:rPr lang="ru-RU" sz="2400" b="1" dirty="0"/>
              <a:t>Предмет </a:t>
            </a:r>
            <a:r>
              <a:rPr lang="ru-RU" sz="2400" b="1" dirty="0" smtClean="0"/>
              <a:t>исследования: </a:t>
            </a:r>
            <a:r>
              <a:rPr lang="ru-RU" sz="2200" dirty="0"/>
              <a:t>уровень конформности у учащихся 9 </a:t>
            </a:r>
            <a:r>
              <a:rPr lang="ru-RU" sz="2200" dirty="0" smtClean="0"/>
              <a:t>класса</a:t>
            </a:r>
          </a:p>
          <a:p>
            <a:pPr algn="l"/>
            <a:endParaRPr lang="ru-RU" dirty="0"/>
          </a:p>
        </p:txBody>
      </p:sp>
      <p:pic>
        <p:nvPicPr>
          <p:cNvPr id="6" name="Объект 5"/>
          <p:cNvPicPr>
            <a:picLocks noGrp="1" noChangeAspect="1"/>
          </p:cNvPicPr>
          <p:nvPr>
            <p:ph idx="1"/>
          </p:nvPr>
        </p:nvPicPr>
        <p:blipFill>
          <a:blip r:embed="rId2"/>
          <a:stretch>
            <a:fillRect/>
          </a:stretch>
        </p:blipFill>
        <p:spPr>
          <a:xfrm>
            <a:off x="5181600" y="1233240"/>
            <a:ext cx="6248400" cy="4283571"/>
          </a:xfrm>
          <a:prstGeom prst="rect">
            <a:avLst/>
          </a:prstGeom>
        </p:spPr>
      </p:pic>
    </p:spTree>
    <p:extLst>
      <p:ext uri="{BB962C8B-B14F-4D97-AF65-F5344CB8AC3E}">
        <p14:creationId xmlns:p14="http://schemas.microsoft.com/office/powerpoint/2010/main" val="40764098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0891" y="1789612"/>
            <a:ext cx="5394959" cy="4049485"/>
          </a:xfrm>
        </p:spPr>
        <p:txBody>
          <a:bodyPr>
            <a:noAutofit/>
          </a:bodyPr>
          <a:lstStyle/>
          <a:p>
            <a:pPr algn="l"/>
            <a:r>
              <a:rPr lang="ru-RU" sz="1600" i="0" dirty="0"/>
              <a:t>Толпа — бесструктурное скопление людей, лишенных ясно осознаваемой общности целей, но взаимно связанных сходством эмоционального состояния и общим объектом внимания</a:t>
            </a:r>
            <a:r>
              <a:rPr lang="ru-RU" sz="1600" i="0" dirty="0" smtClean="0"/>
              <a:t>. </a:t>
            </a:r>
            <a:br>
              <a:rPr lang="ru-RU" sz="1600" i="0" dirty="0" smtClean="0"/>
            </a:br>
            <a:r>
              <a:rPr lang="ru-RU" sz="1600" i="0" dirty="0"/>
              <a:t/>
            </a:r>
            <a:br>
              <a:rPr lang="ru-RU" sz="1600" i="0" dirty="0"/>
            </a:br>
            <a:r>
              <a:rPr lang="ru-RU" sz="1600" i="0" dirty="0"/>
              <a:t>Весьма образное определение толпы дал Г. Лебон: «Толпа похожа на листья, поднимаемые ураганом и разносимые в разные стороны, а затем падающие на землю</a:t>
            </a:r>
            <a:r>
              <a:rPr lang="ru-RU" sz="1600" i="0" dirty="0" smtClean="0"/>
              <a:t>».</a:t>
            </a:r>
            <a:br>
              <a:rPr lang="ru-RU" sz="1600" i="0" dirty="0" smtClean="0"/>
            </a:br>
            <a:r>
              <a:rPr lang="ru-RU" sz="1600" i="0" dirty="0"/>
              <a:t/>
            </a:r>
            <a:br>
              <a:rPr lang="ru-RU" sz="1600" i="0" dirty="0"/>
            </a:br>
            <a:r>
              <a:rPr lang="ru-RU" sz="1600" i="0" dirty="0" smtClean="0"/>
              <a:t>Основные </a:t>
            </a:r>
            <a:r>
              <a:rPr lang="ru-RU" sz="1600" i="0" dirty="0"/>
              <a:t>механизмы формирования толпы и развития ее специфических качеств — циркулярная реакция (нарастающее взаимонаправленное эмоциональное заражение), а также слухи</a:t>
            </a:r>
            <a:r>
              <a:rPr lang="ru-RU" sz="1600" i="0" dirty="0" smtClean="0"/>
              <a:t>.</a:t>
            </a:r>
            <a:br>
              <a:rPr lang="ru-RU" sz="1600" i="0" dirty="0" smtClean="0"/>
            </a:br>
            <a:r>
              <a:rPr lang="ru-RU" sz="1600" i="0" dirty="0"/>
              <a:t/>
            </a:r>
            <a:br>
              <a:rPr lang="ru-RU" sz="1600" i="0" dirty="0"/>
            </a:br>
            <a:endParaRPr lang="ru-RU" sz="1600" i="0" dirty="0"/>
          </a:p>
        </p:txBody>
      </p:sp>
      <p:sp>
        <p:nvSpPr>
          <p:cNvPr id="3" name="Текст 2"/>
          <p:cNvSpPr>
            <a:spLocks noGrp="1"/>
          </p:cNvSpPr>
          <p:nvPr>
            <p:ph type="body" idx="1"/>
          </p:nvPr>
        </p:nvSpPr>
        <p:spPr>
          <a:xfrm>
            <a:off x="2822884" y="453222"/>
            <a:ext cx="6546231" cy="1336390"/>
          </a:xfrm>
        </p:spPr>
        <p:txBody>
          <a:bodyPr>
            <a:normAutofit/>
          </a:bodyPr>
          <a:lstStyle/>
          <a:p>
            <a:pPr algn="ctr"/>
            <a:r>
              <a:rPr lang="ru-RU" sz="2800" b="1" dirty="0" smtClean="0"/>
              <a:t>Что такое толпа и психология толпы?</a:t>
            </a:r>
            <a:endParaRPr lang="ru-RU" sz="2800" b="1" dirty="0"/>
          </a:p>
        </p:txBody>
      </p:sp>
      <p:pic>
        <p:nvPicPr>
          <p:cNvPr id="4" name="Рисунок 3"/>
          <p:cNvPicPr>
            <a:picLocks noChangeAspect="1"/>
          </p:cNvPicPr>
          <p:nvPr/>
        </p:nvPicPr>
        <p:blipFill>
          <a:blip r:embed="rId2"/>
          <a:stretch>
            <a:fillRect/>
          </a:stretch>
        </p:blipFill>
        <p:spPr>
          <a:xfrm>
            <a:off x="6191793" y="1971094"/>
            <a:ext cx="5447213" cy="3149545"/>
          </a:xfrm>
          <a:prstGeom prst="rect">
            <a:avLst/>
          </a:prstGeom>
        </p:spPr>
      </p:pic>
    </p:spTree>
    <p:extLst>
      <p:ext uri="{BB962C8B-B14F-4D97-AF65-F5344CB8AC3E}">
        <p14:creationId xmlns:p14="http://schemas.microsoft.com/office/powerpoint/2010/main" val="31256036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87681" y="540628"/>
            <a:ext cx="4175760" cy="1619254"/>
          </a:xfrm>
        </p:spPr>
        <p:txBody>
          <a:bodyPr>
            <a:normAutofit/>
          </a:bodyPr>
          <a:lstStyle/>
          <a:p>
            <a:pPr algn="ctr"/>
            <a:r>
              <a:rPr lang="ru-RU" sz="2800" b="1" dirty="0"/>
              <a:t>Психологические характеристики толпы </a:t>
            </a:r>
          </a:p>
        </p:txBody>
      </p:sp>
      <p:sp>
        <p:nvSpPr>
          <p:cNvPr id="3" name="Объект 2"/>
          <p:cNvSpPr>
            <a:spLocks noGrp="1"/>
          </p:cNvSpPr>
          <p:nvPr>
            <p:ph sz="half" idx="1"/>
          </p:nvPr>
        </p:nvSpPr>
        <p:spPr/>
        <p:txBody>
          <a:bodyPr>
            <a:normAutofit lnSpcReduction="10000"/>
          </a:bodyPr>
          <a:lstStyle/>
          <a:p>
            <a:pPr marL="0" indent="0">
              <a:buNone/>
            </a:pPr>
            <a:r>
              <a:rPr lang="ru-RU" u="sng" dirty="0"/>
              <a:t>Превалирование чувств над логикой, импульсивность</a:t>
            </a:r>
          </a:p>
          <a:p>
            <a:r>
              <a:rPr lang="ru-RU" dirty="0"/>
              <a:t>Ни о какой осознанности в толпе говорить не приходится, людьми движет стадный инстинкт – они думают примитивными идеями, по максимуму упрощают логику событий, отворачиваются от очевидных фактов, если те им не нравятся или вызывают возмущение. </a:t>
            </a:r>
          </a:p>
        </p:txBody>
      </p:sp>
      <p:sp>
        <p:nvSpPr>
          <p:cNvPr id="4" name="Объект 3"/>
          <p:cNvSpPr>
            <a:spLocks noGrp="1"/>
          </p:cNvSpPr>
          <p:nvPr>
            <p:ph sz="half" idx="2"/>
          </p:nvPr>
        </p:nvSpPr>
        <p:spPr/>
        <p:txBody>
          <a:bodyPr>
            <a:normAutofit lnSpcReduction="10000"/>
          </a:bodyPr>
          <a:lstStyle/>
          <a:p>
            <a:pPr marL="0" indent="0">
              <a:buNone/>
            </a:pPr>
            <a:r>
              <a:rPr lang="ru-RU" u="sng" dirty="0" smtClean="0"/>
              <a:t>Консерватизм </a:t>
            </a:r>
            <a:r>
              <a:rPr lang="ru-RU" u="sng" dirty="0"/>
              <a:t>и крайняя форма категоричности</a:t>
            </a:r>
          </a:p>
          <a:p>
            <a:r>
              <a:rPr lang="ru-RU" dirty="0"/>
              <a:t>Люди в толпе всегда мыслят дихотомиями: святой-грешник, предатель-патриот, обожание-ненависть, убить-помиловать. Толпа уверена в своей безупречности и противопоставляет себя миру: «Мы хорошие, добрые, верные, тогда как все вокруг плохие, это окружающие виноваты во всех грехах». </a:t>
            </a:r>
          </a:p>
        </p:txBody>
      </p:sp>
      <p:pic>
        <p:nvPicPr>
          <p:cNvPr id="6" name="Рисунок 5"/>
          <p:cNvPicPr>
            <a:picLocks noChangeAspect="1"/>
          </p:cNvPicPr>
          <p:nvPr/>
        </p:nvPicPr>
        <p:blipFill>
          <a:blip r:embed="rId2"/>
          <a:stretch>
            <a:fillRect/>
          </a:stretch>
        </p:blipFill>
        <p:spPr>
          <a:xfrm>
            <a:off x="414746" y="2011680"/>
            <a:ext cx="4653479" cy="3089910"/>
          </a:xfrm>
          <a:prstGeom prst="rect">
            <a:avLst/>
          </a:prstGeom>
        </p:spPr>
      </p:pic>
    </p:spTree>
    <p:extLst>
      <p:ext uri="{BB962C8B-B14F-4D97-AF65-F5344CB8AC3E}">
        <p14:creationId xmlns:p14="http://schemas.microsoft.com/office/powerpoint/2010/main" val="13705922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09748" y="2323164"/>
            <a:ext cx="3833906" cy="1713259"/>
          </a:xfrm>
        </p:spPr>
        <p:txBody>
          <a:bodyPr>
            <a:normAutofit/>
          </a:bodyPr>
          <a:lstStyle/>
          <a:p>
            <a:pPr algn="ctr"/>
            <a:r>
              <a:rPr lang="ru-RU" sz="2800" b="1" dirty="0"/>
              <a:t>Психологические характеристики толпы </a:t>
            </a:r>
          </a:p>
        </p:txBody>
      </p:sp>
      <p:sp>
        <p:nvSpPr>
          <p:cNvPr id="3" name="Объект 2"/>
          <p:cNvSpPr>
            <a:spLocks noGrp="1"/>
          </p:cNvSpPr>
          <p:nvPr>
            <p:ph idx="1"/>
          </p:nvPr>
        </p:nvSpPr>
        <p:spPr/>
        <p:txBody>
          <a:bodyPr>
            <a:normAutofit fontScale="92500" lnSpcReduction="20000"/>
          </a:bodyPr>
          <a:lstStyle/>
          <a:p>
            <a:pPr marL="0" indent="0">
              <a:buNone/>
            </a:pPr>
            <a:r>
              <a:rPr lang="ru-RU" u="sng" dirty="0" smtClean="0"/>
              <a:t>Повышенная </a:t>
            </a:r>
            <a:r>
              <a:rPr lang="ru-RU" u="sng" dirty="0"/>
              <a:t>восприимчивость, внушаемость</a:t>
            </a:r>
          </a:p>
          <a:p>
            <a:r>
              <a:rPr lang="ru-RU" dirty="0"/>
              <a:t>Толпе неведомы сомнения, люди легко заражаются чужими настроениями и идеями, насколько бы абсурдными те ни были. Факты никого не волнуют, важны эмоции, первобытные инстинкты. Толпа восприимчива к призывам лидера, ей легко внушить ненависть или обожание, заставить ее пожертвовать собой во имя каких-то целей, забыв о личных интересах, чувстве самосохранения. </a:t>
            </a:r>
            <a:endParaRPr lang="ru-RU" dirty="0" smtClean="0"/>
          </a:p>
          <a:p>
            <a:pPr marL="0" indent="0">
              <a:buNone/>
            </a:pPr>
            <a:r>
              <a:rPr lang="ru-RU" u="sng" dirty="0"/>
              <a:t>Уверенность в своей безнаказанности, жестокость</a:t>
            </a:r>
          </a:p>
          <a:p>
            <a:r>
              <a:rPr lang="ru-RU" dirty="0"/>
              <a:t>Если действовать всем вместе – никого не накажут, а это порождает вседозволенность пополам с безответственностью, ощущение могущества, желание потакать низменным животным инстинктам. Именно толпа способна совершить действия, на которые никогда бы не решился один отдельно взятый индивид, особенно если толпу подогреть провокационными лозунгами, направленными на слепое обожание.</a:t>
            </a:r>
          </a:p>
          <a:p>
            <a:endParaRPr lang="ru-RU" dirty="0"/>
          </a:p>
        </p:txBody>
      </p:sp>
    </p:spTree>
    <p:extLst>
      <p:ext uri="{BB962C8B-B14F-4D97-AF65-F5344CB8AC3E}">
        <p14:creationId xmlns:p14="http://schemas.microsoft.com/office/powerpoint/2010/main" val="28699265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8952" y="223071"/>
            <a:ext cx="3840480" cy="965650"/>
          </a:xfrm>
        </p:spPr>
        <p:txBody>
          <a:bodyPr/>
          <a:lstStyle/>
          <a:p>
            <a:pPr algn="ctr"/>
            <a:r>
              <a:rPr lang="ru-RU" sz="2800" dirty="0"/>
              <a:t>Психологические свойства толпы</a:t>
            </a:r>
          </a:p>
        </p:txBody>
      </p:sp>
      <p:sp>
        <p:nvSpPr>
          <p:cNvPr id="4" name="Текст 3"/>
          <p:cNvSpPr>
            <a:spLocks noGrp="1"/>
          </p:cNvSpPr>
          <p:nvPr>
            <p:ph type="body" sz="half" idx="2"/>
          </p:nvPr>
        </p:nvSpPr>
        <p:spPr>
          <a:xfrm>
            <a:off x="300446" y="1188721"/>
            <a:ext cx="5277393" cy="4728753"/>
          </a:xfrm>
        </p:spPr>
        <p:txBody>
          <a:bodyPr>
            <a:normAutofit fontScale="92500" lnSpcReduction="10000"/>
          </a:bodyPr>
          <a:lstStyle/>
          <a:p>
            <a:pPr algn="l"/>
            <a:r>
              <a:rPr lang="ru-RU" sz="1800" dirty="0"/>
              <a:t>Толпа бессознательна, а люди в ней действуют на уровне базовых инстинктов. Тут большую роль играет импульсивность, захваченность эмоциями, вместо разумного анализа ситуации, а тот кто, находясь в толпе, попытается подвергнуть критике происходящее, включить рациональный подход либо сам покинет общую структуру, либо будет ею растоптан.</a:t>
            </a:r>
          </a:p>
          <a:p>
            <a:pPr algn="l"/>
            <a:r>
              <a:rPr lang="ru-RU" sz="1800" dirty="0"/>
              <a:t>Стадный инстинкт, служащий для того, чтобы весь вид выжил, является ключевым – он необходим в экстремальных ситуациях войны, голода, обороны, но также включается и при других общих целях. Из-за инстинктивности поведения сужается вариативность реакций человека, и он экономит время на всём, действуя более </a:t>
            </a:r>
            <a:r>
              <a:rPr lang="ru-RU" sz="1800" dirty="0" smtClean="0"/>
              <a:t>интуитивно.</a:t>
            </a:r>
            <a:endParaRPr lang="ru-RU" sz="1800" dirty="0"/>
          </a:p>
          <a:p>
            <a:pPr algn="l"/>
            <a:endParaRPr lang="ru-RU" dirty="0"/>
          </a:p>
        </p:txBody>
      </p:sp>
      <p:pic>
        <p:nvPicPr>
          <p:cNvPr id="6" name="Рисунок 5"/>
          <p:cNvPicPr>
            <a:picLocks noGrp="1" noChangeAspect="1"/>
          </p:cNvPicPr>
          <p:nvPr>
            <p:ph type="pic" idx="1"/>
          </p:nvPr>
        </p:nvPicPr>
        <p:blipFill>
          <a:blip r:embed="rId2"/>
          <a:srcRect l="19955" r="19955"/>
          <a:stretch>
            <a:fillRect/>
          </a:stretch>
        </p:blipFill>
        <p:spPr>
          <a:xfrm>
            <a:off x="6374674" y="663304"/>
            <a:ext cx="4728754" cy="5254170"/>
          </a:xfrm>
          <a:prstGeom prst="rect">
            <a:avLst/>
          </a:prstGeom>
        </p:spPr>
      </p:pic>
    </p:spTree>
    <p:extLst>
      <p:ext uri="{BB962C8B-B14F-4D97-AF65-F5344CB8AC3E}">
        <p14:creationId xmlns:p14="http://schemas.microsoft.com/office/powerpoint/2010/main" val="36259045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2366" y="1785101"/>
            <a:ext cx="3833906" cy="4952492"/>
          </a:xfrm>
        </p:spPr>
        <p:txBody>
          <a:bodyPr>
            <a:normAutofit/>
          </a:bodyPr>
          <a:lstStyle/>
          <a:p>
            <a:pPr algn="ctr"/>
            <a:r>
              <a:rPr lang="ru-RU" sz="4000" dirty="0" smtClean="0"/>
              <a:t>Как </a:t>
            </a:r>
            <a:r>
              <a:rPr lang="ru-RU" sz="4000" dirty="0"/>
              <a:t>не поддаться влиянию толпы?</a:t>
            </a:r>
          </a:p>
        </p:txBody>
      </p:sp>
      <p:sp>
        <p:nvSpPr>
          <p:cNvPr id="3" name="Объект 2"/>
          <p:cNvSpPr>
            <a:spLocks noGrp="1"/>
          </p:cNvSpPr>
          <p:nvPr>
            <p:ph sz="half" idx="1"/>
          </p:nvPr>
        </p:nvSpPr>
        <p:spPr>
          <a:xfrm>
            <a:off x="5181600" y="370810"/>
            <a:ext cx="6248400" cy="2488946"/>
          </a:xfrm>
        </p:spPr>
        <p:txBody>
          <a:bodyPr>
            <a:normAutofit/>
          </a:bodyPr>
          <a:lstStyle/>
          <a:p>
            <a:r>
              <a:rPr lang="ru-RU" sz="1800" dirty="0" smtClean="0"/>
              <a:t> </a:t>
            </a:r>
            <a:r>
              <a:rPr lang="ru-RU" sz="1800" dirty="0"/>
              <a:t>Важно иметь свою собственную систему ценностей и четкие жизненные ориентиры. Сильный человек никогда не поддается мнению большинства, он всегда идет своей дорогой. </a:t>
            </a:r>
            <a:endParaRPr lang="ru-RU" sz="1800" dirty="0" smtClean="0"/>
          </a:p>
          <a:p>
            <a:r>
              <a:rPr lang="ru-RU" sz="1800" dirty="0" smtClean="0"/>
              <a:t>Не </a:t>
            </a:r>
            <a:r>
              <a:rPr lang="ru-RU" sz="1800" dirty="0"/>
              <a:t>стоит стараться всем угодить и всем понравиться. Во-первых, это не возможно: у каждого человека будет тот, кто ему не симпатичен вопреки здравому смыслу. </a:t>
            </a:r>
          </a:p>
        </p:txBody>
      </p:sp>
      <p:sp>
        <p:nvSpPr>
          <p:cNvPr id="4" name="Объект 3"/>
          <p:cNvSpPr>
            <a:spLocks noGrp="1"/>
          </p:cNvSpPr>
          <p:nvPr>
            <p:ph sz="half" idx="2"/>
          </p:nvPr>
        </p:nvSpPr>
        <p:spPr>
          <a:xfrm>
            <a:off x="5181600" y="2680599"/>
            <a:ext cx="6248400" cy="2482228"/>
          </a:xfrm>
        </p:spPr>
        <p:txBody>
          <a:bodyPr>
            <a:noAutofit/>
          </a:bodyPr>
          <a:lstStyle/>
          <a:p>
            <a:r>
              <a:rPr lang="ru-RU" sz="1800" dirty="0"/>
              <a:t>Держите свои чувства под контролем. Если ваши слабые места будут не известны, то вами сложнее манипулировать и управлять, поэтому будьте собой только в кругу близких людей, которые не будут использовать слабости против вас. </a:t>
            </a:r>
            <a:endParaRPr lang="ru-RU" sz="1800" dirty="0" smtClean="0"/>
          </a:p>
          <a:p>
            <a:r>
              <a:rPr lang="ru-RU" sz="1800" dirty="0"/>
              <a:t>Верьте в правильность своих решений и действий. Не ставьте под сомнение свои решения, а также не копайтесь в мотивах постфактум: для вас лично это не принесет никакой выгоды. </a:t>
            </a:r>
          </a:p>
          <a:p>
            <a:r>
              <a:rPr lang="ru-RU" sz="1800" dirty="0" smtClean="0"/>
              <a:t>Внешне не проявляйте безразличия или агрессии: необходимо держаться нейтрально, чтобы не спровоцировать травлю</a:t>
            </a:r>
            <a:endParaRPr lang="ru-RU" sz="1800" dirty="0"/>
          </a:p>
        </p:txBody>
      </p:sp>
    </p:spTree>
    <p:extLst>
      <p:ext uri="{BB962C8B-B14F-4D97-AF65-F5344CB8AC3E}">
        <p14:creationId xmlns:p14="http://schemas.microsoft.com/office/powerpoint/2010/main" val="4266089305"/>
      </p:ext>
    </p:extLst>
  </p:cSld>
  <p:clrMapOvr>
    <a:masterClrMapping/>
  </p:clrMapOvr>
</p:sld>
</file>

<file path=ppt/theme/theme1.xml><?xml version="1.0" encoding="utf-8"?>
<a:theme xmlns:a="http://schemas.openxmlformats.org/drawingml/2006/main" name="Заголовки">
  <a:themeElements>
    <a:clrScheme name="Headlines">
      <a:dk1>
        <a:sysClr val="windowText" lastClr="000000"/>
      </a:dk1>
      <a:lt1>
        <a:sysClr val="window" lastClr="FFFFFF"/>
      </a:lt1>
      <a:dk2>
        <a:srgbClr val="1D1A1D"/>
      </a:dk2>
      <a:lt2>
        <a:srgbClr val="F5F5F5"/>
      </a:lt2>
      <a:accent1>
        <a:srgbClr val="439EB7"/>
      </a:accent1>
      <a:accent2>
        <a:srgbClr val="E28B55"/>
      </a:accent2>
      <a:accent3>
        <a:srgbClr val="DCB64D"/>
      </a:accent3>
      <a:accent4>
        <a:srgbClr val="4CA198"/>
      </a:accent4>
      <a:accent5>
        <a:srgbClr val="835B82"/>
      </a:accent5>
      <a:accent6>
        <a:srgbClr val="645135"/>
      </a:accent6>
      <a:hlink>
        <a:srgbClr val="439EB7"/>
      </a:hlink>
      <a:folHlink>
        <a:srgbClr val="835B82"/>
      </a:folHlink>
    </a:clrScheme>
    <a:fontScheme name="Headlines">
      <a:majorFont>
        <a:latin typeface="Century Schoolbook" panose="02040604050505020304"/>
        <a:ea typeface=""/>
        <a:cs typeface=""/>
        <a:font script="Jpan" typeface="メイリオ"/>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Headlines">
      <a:fillStyleLst>
        <a:solidFill>
          <a:schemeClr val="phClr"/>
        </a:solidFill>
        <a:solidFill>
          <a:schemeClr val="phClr">
            <a:tint val="67000"/>
            <a:satMod val="105000"/>
          </a:schemeClr>
        </a:solidFill>
        <a:gradFill rotWithShape="1">
          <a:gsLst>
            <a:gs pos="0">
              <a:schemeClr val="phClr">
                <a:tint val="100000"/>
                <a:satMod val="103000"/>
                <a:lumMod val="102000"/>
              </a:schemeClr>
            </a:gs>
            <a:gs pos="50000">
              <a:schemeClr val="phClr">
                <a:shade val="100000"/>
                <a:satMod val="110000"/>
                <a:lumMod val="100000"/>
              </a:schemeClr>
            </a:gs>
            <a:gs pos="100000">
              <a:schemeClr val="phClr">
                <a:shade val="70000"/>
                <a:satMod val="120000"/>
                <a:lumMod val="99000"/>
              </a:schemeClr>
            </a:gs>
          </a:gsLst>
          <a:path path="circle">
            <a:fillToRect l="100000" t="100000" r="100000" b="100000"/>
          </a:path>
        </a:gradFill>
      </a:fillStyleLst>
      <a:lnStyleLst>
        <a:ln w="6350" cap="flat" cmpd="sng" algn="in">
          <a:solidFill>
            <a:schemeClr val="phClr"/>
          </a:solidFill>
          <a:prstDash val="solid"/>
        </a:ln>
        <a:ln w="12700" cap="flat" cmpd="sng" algn="in">
          <a:solidFill>
            <a:schemeClr val="phClr"/>
          </a:solidFill>
          <a:prstDash val="solid"/>
        </a:ln>
        <a:ln w="19050" cap="flat" cmpd="sng" algn="in">
          <a:solidFill>
            <a:schemeClr val="phClr">
              <a:satMod val="150000"/>
            </a:schemeClr>
          </a:solidFill>
          <a:prstDash val="solid"/>
        </a:ln>
      </a:lnStyleLst>
      <a:effectStyleLst>
        <a:effectStyle>
          <a:effectLst/>
        </a:effectStyle>
        <a:effectStyle>
          <a:effectLst/>
        </a:effectStyle>
        <a:effectStyle>
          <a:effectLst>
            <a:innerShdw blurRad="88900" dist="25400" dir="10800000">
              <a:srgbClr val="000000">
                <a:alpha val="25000"/>
              </a:srgbClr>
            </a:innerShdw>
            <a:outerShdw blurRad="25400" dist="25400" dir="5400000" rotWithShape="0">
              <a:srgbClr val="FFFFFF">
                <a:alpha val="10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_36806627_TF00089993.potx" id="{4C1B1F80-F816-4DB9-9679-C8FA878B6178}" vid="{34A7348E-8754-499F-AEA3-FE70993CAD0C}"/>
    </a:ext>
  </a:extLst>
</a:theme>
</file>

<file path=ppt/theme/theme2.xml><?xml version="1.0" encoding="utf-8"?>
<a:theme xmlns:a="http://schemas.openxmlformats.org/drawingml/2006/main" name="Тема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Тема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9677210f24a1be23c92c90fd886aa0aa">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60e05723c5c1908df1a1a4ebf11d344e"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Props1.xml><?xml version="1.0" encoding="utf-8"?>
<ds:datastoreItem xmlns:ds="http://schemas.openxmlformats.org/officeDocument/2006/customXml" ds:itemID="{45F677CF-1C0A-4204-9388-FE47755154C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E37D0EA-FE7E-4E9C-9357-7A88A33B427C}">
  <ds:schemaRefs>
    <ds:schemaRef ds:uri="http://schemas.microsoft.com/sharepoint/v3/contenttype/forms"/>
  </ds:schemaRefs>
</ds:datastoreItem>
</file>

<file path=customXml/itemProps3.xml><?xml version="1.0" encoding="utf-8"?>
<ds:datastoreItem xmlns:ds="http://schemas.openxmlformats.org/officeDocument/2006/customXml" ds:itemID="{ACCBBD45-8B40-43D7-9EDE-9F29D8BA8013}">
  <ds:schemaRefs>
    <ds:schemaRef ds:uri="http://schemas.microsoft.com/office/2006/metadata/properties"/>
    <ds:schemaRef ds:uri="http://schemas.microsoft.com/office/infopath/2007/PartnerControls"/>
    <ds:schemaRef ds:uri="71af3243-3dd4-4a8d-8c0d-dd76da1f02a5"/>
  </ds:schemaRefs>
</ds:datastoreItem>
</file>

<file path=docProps/app.xml><?xml version="1.0" encoding="utf-8"?>
<Properties xmlns="http://schemas.openxmlformats.org/officeDocument/2006/extended-properties" xmlns:vt="http://schemas.openxmlformats.org/officeDocument/2006/docPropsVTypes">
  <Template>Оформление заголовков</Template>
  <TotalTime>0</TotalTime>
  <Words>657</Words>
  <Application>Microsoft Office PowerPoint</Application>
  <PresentationFormat>Широкоэкранный</PresentationFormat>
  <Paragraphs>36</Paragraphs>
  <Slides>11</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11</vt:i4>
      </vt:variant>
    </vt:vector>
  </HeadingPairs>
  <TitlesOfParts>
    <vt:vector size="16" baseType="lpstr">
      <vt:lpstr>Arial</vt:lpstr>
      <vt:lpstr>Calibri</vt:lpstr>
      <vt:lpstr>Century Schoolbook</vt:lpstr>
      <vt:lpstr>Corbel</vt:lpstr>
      <vt:lpstr>Заголовки</vt:lpstr>
      <vt:lpstr>Психология толпы</vt:lpstr>
      <vt:lpstr>Тема очень переменчива. Это можно заметить, переходя из самой кровавой свирепости к героизму. Но, к сожалению, толпа больше способна на жертвы и неадекватные действия. В современном мире люди склонны образовывать толпы. Потерявшись в толпе, человек может утерять свою индивидуальность. Как противостоять этому – актуальный вопрос современного общества. Он интересен и мне.</vt:lpstr>
      <vt:lpstr>Актуальность проекта и гипотеза</vt:lpstr>
      <vt:lpstr>Введение</vt:lpstr>
      <vt:lpstr>Толпа — бесструктурное скопление людей, лишенных ясно осознаваемой общности целей, но взаимно связанных сходством эмоционального состояния и общим объектом внимания.   Весьма образное определение толпы дал Г. Лебон: «Толпа похожа на листья, поднимаемые ураганом и разносимые в разные стороны, а затем падающие на землю».  Основные механизмы формирования толпы и развития ее специфических качеств — циркулярная реакция (нарастающее взаимонаправленное эмоциональное заражение), а также слухи.  </vt:lpstr>
      <vt:lpstr>Психологические характеристики толпы </vt:lpstr>
      <vt:lpstr>Психологические характеристики толпы </vt:lpstr>
      <vt:lpstr>Психологические свойства толпы</vt:lpstr>
      <vt:lpstr>Как не поддаться влиянию толпы?</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2024-03-13T18:58:55Z</dcterms:created>
  <dcterms:modified xsi:type="dcterms:W3CDTF">2024-04-01T19:38:48Z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