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Партизанское движение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1944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2124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364" y="92090"/>
            <a:ext cx="7332052" cy="6479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45531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 Партизанское движение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Партизанское движение</dc:title>
  <dc:creator>1965</dc:creator>
  <cp:lastModifiedBy>Алиночка</cp:lastModifiedBy>
  <cp:revision>3</cp:revision>
  <dcterms:created xsi:type="dcterms:W3CDTF">2014-08-02T16:33:27Z</dcterms:created>
  <dcterms:modified xsi:type="dcterms:W3CDTF">2014-08-04T18:05:14Z</dcterms:modified>
</cp:coreProperties>
</file>