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31.07.2014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Партизаны и подполье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во время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Великой Отечественной войны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81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u-RU" sz="2000" dirty="0"/>
              <a:t>Изменение численности советских партизан в годы Великой Отечественной войны </a:t>
            </a:r>
            <a:r>
              <a:rPr lang="ru-RU" sz="2000" dirty="0" smtClean="0"/>
              <a:t>1941—1945 гг.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r"/>
            <a:r>
              <a:rPr lang="ru-RU" sz="1200" dirty="0"/>
              <a:t>Приложение №1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7737"/>
            <a:ext cx="8590054" cy="505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832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u-RU" dirty="0"/>
              <a:t> </a:t>
            </a:r>
            <a:r>
              <a:rPr lang="ru-RU" sz="2400" dirty="0"/>
              <a:t>Схема организации </a:t>
            </a:r>
            <a:r>
              <a:rPr lang="ru-RU" sz="2400" dirty="0" err="1"/>
              <a:t>Черниговско</a:t>
            </a:r>
            <a:r>
              <a:rPr lang="ru-RU" sz="2400" dirty="0"/>
              <a:t>-Волынского партизанского </a:t>
            </a:r>
            <a:r>
              <a:rPr lang="ru-RU" sz="2400" dirty="0" smtClean="0"/>
              <a:t>соединения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algn="r"/>
            <a:r>
              <a:rPr lang="ru-RU" sz="1200" dirty="0"/>
              <a:t>Приложение </a:t>
            </a:r>
            <a:r>
              <a:rPr lang="ru-RU" sz="1200" dirty="0" smtClean="0"/>
              <a:t>№2 </a:t>
            </a:r>
            <a:endParaRPr lang="ru-RU" sz="1200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70" y="1196752"/>
            <a:ext cx="8245390" cy="526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41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u-RU" sz="2400" dirty="0"/>
              <a:t>Структура управления партизанскими </a:t>
            </a:r>
            <a:r>
              <a:rPr lang="ru-RU" sz="2400" dirty="0" smtClean="0"/>
              <a:t>силами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(на сентябрь </a:t>
            </a:r>
            <a:r>
              <a:rPr lang="ru-RU" sz="2400" dirty="0" smtClean="0"/>
              <a:t>1943 года)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r"/>
            <a:r>
              <a:rPr lang="ru-RU" sz="1200" dirty="0"/>
              <a:t>Приложение №3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4464474" cy="5422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9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u-RU" sz="2400" dirty="0"/>
              <a:t>Удары партизан по вражеским коммуникациям в Белорусской операции 1944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r"/>
            <a:r>
              <a:rPr lang="ru-RU" sz="1200" dirty="0"/>
              <a:t>Приложение </a:t>
            </a:r>
            <a:r>
              <a:rPr lang="ru-RU" sz="1200" dirty="0" smtClean="0"/>
              <a:t>№4</a:t>
            </a:r>
            <a:endParaRPr lang="ru-RU" sz="1200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64704"/>
            <a:ext cx="5688632" cy="568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423"/>
            <a:ext cx="3960440" cy="656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251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47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Исполнительная</vt:lpstr>
      <vt:lpstr>Партизаны и подполье  во время  Великой Отечественной войны</vt:lpstr>
      <vt:lpstr>Изменение численности советских партизан в годы Великой Отечественной войны 1941—1945 гг.</vt:lpstr>
      <vt:lpstr> Схема организации Черниговско-Волынского партизанского соединения</vt:lpstr>
      <vt:lpstr>Структура управления партизанскими силами  (на сентябрь 1943 года)</vt:lpstr>
      <vt:lpstr>Удары партизан по вражеским коммуникациям в Белорусской операции 1944 года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Партизаны и подполье  во время  Великой Отечественной войны</dc:title>
  <dc:creator>1965</dc:creator>
  <cp:lastModifiedBy>Алиночка</cp:lastModifiedBy>
  <cp:revision>1</cp:revision>
  <dcterms:created xsi:type="dcterms:W3CDTF">2014-07-31T12:36:36Z</dcterms:created>
  <dcterms:modified xsi:type="dcterms:W3CDTF">2014-07-31T12:46:31Z</dcterms:modified>
</cp:coreProperties>
</file>