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3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3" d="100"/>
          <a:sy n="43" d="100"/>
        </p:scale>
        <p:origin x="-2166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tt-RU" sz="3600" b="0" i="1" dirty="0" smtClean="0"/>
              <a:t>ИХ ПОМНИТ МИР СПАСЕННЫЙ</a:t>
            </a:r>
            <a:endParaRPr lang="ru-RU" sz="3600" b="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8208912" cy="119970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Виртуальная экскурсия </a:t>
            </a:r>
            <a:r>
              <a:rPr lang="ru-RU" sz="2000" dirty="0"/>
              <a:t>по улицам </a:t>
            </a:r>
            <a:endParaRPr lang="ru-RU" sz="2000" dirty="0" smtClean="0"/>
          </a:p>
          <a:p>
            <a:pPr algn="ctr"/>
            <a:r>
              <a:rPr lang="ru-RU" sz="2000" dirty="0" smtClean="0"/>
              <a:t>Авиастроительного </a:t>
            </a:r>
            <a:r>
              <a:rPr lang="ru-RU" sz="2000" dirty="0"/>
              <a:t>и Ново-Савиновского районов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20199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Дементьев Петр Васильевич</a:t>
            </a:r>
          </a:p>
        </p:txBody>
      </p:sp>
      <p:sp>
        <p:nvSpPr>
          <p:cNvPr id="4" name="TextBox 3"/>
          <p:cNvSpPr txBox="1"/>
          <p:nvPr/>
        </p:nvSpPr>
        <p:spPr>
          <a:xfrm flipH="1">
            <a:off x="4601544" y="2204864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Первый из </a:t>
            </a:r>
            <a:r>
              <a:rPr lang="ru-RU" dirty="0"/>
              <a:t>уроженцев Татарстана </a:t>
            </a:r>
            <a:r>
              <a:rPr lang="ru-RU" dirty="0" smtClean="0"/>
              <a:t>Герой </a:t>
            </a:r>
            <a:r>
              <a:rPr lang="ru-RU" dirty="0"/>
              <a:t>Социалистического Труда, </a:t>
            </a:r>
            <a:r>
              <a:rPr lang="ru-RU" dirty="0" smtClean="0"/>
              <a:t>советский государственный  деятель </a:t>
            </a:r>
            <a:r>
              <a:rPr lang="ru-RU" dirty="0"/>
              <a:t>. В 1941- первый заместителем наркома авиационной промышленности СССР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621338" cy="3889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37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 Котик Валентин Александрович</a:t>
            </a:r>
            <a:endParaRPr lang="ru-RU" i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1" y="1447058"/>
            <a:ext cx="3456384" cy="3951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912" y="3933056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</a:t>
            </a:r>
            <a:r>
              <a:rPr lang="ru-RU" sz="2000" dirty="0"/>
              <a:t>Советского Союза, </a:t>
            </a:r>
            <a:r>
              <a:rPr lang="ru-RU" sz="2000" dirty="0" smtClean="0"/>
              <a:t>пионер, юный партизан Великой </a:t>
            </a:r>
            <a:r>
              <a:rPr lang="ru-RU" sz="2000" dirty="0"/>
              <a:t>Отечественной </a:t>
            </a:r>
            <a:r>
              <a:rPr lang="ru-RU" sz="2000" dirty="0" smtClean="0"/>
              <a:t>войны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261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Кошевой Олег Васильевич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363589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35896" y="3995678"/>
            <a:ext cx="4464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</a:t>
            </a:r>
            <a:r>
              <a:rPr lang="ru-RU" sz="2000" dirty="0"/>
              <a:t>Советского Союза, один из организаторов подпольной антифашистской организации «Молодая гвардия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039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Ленинградская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240360" cy="318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96952"/>
            <a:ext cx="1407021" cy="1868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987" y="4584809"/>
            <a:ext cx="1420813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1924490"/>
            <a:ext cx="435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город-Герой  - Ленинград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96705" y="612150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26 января 1945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43808" y="515719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 мая 1945 г. </a:t>
            </a:r>
          </a:p>
        </p:txBody>
      </p:sp>
    </p:spTree>
    <p:extLst>
      <p:ext uri="{BB962C8B-B14F-4D97-AF65-F5344CB8AC3E}">
        <p14:creationId xmlns:p14="http://schemas.microsoft.com/office/powerpoint/2010/main" val="3187462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ru-RU" i="1" dirty="0"/>
              <a:t>Лукин Макар Михайлович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700808"/>
            <a:ext cx="3874399" cy="387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3928" y="3933056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Выдающийся деятель </a:t>
            </a:r>
            <a:r>
              <a:rPr lang="ru-RU" dirty="0"/>
              <a:t>советского авиастроения</a:t>
            </a:r>
          </a:p>
        </p:txBody>
      </p:sp>
    </p:spTree>
    <p:extLst>
      <p:ext uri="{BB962C8B-B14F-4D97-AF65-F5344CB8AC3E}">
        <p14:creationId xmlns:p14="http://schemas.microsoft.com/office/powerpoint/2010/main" val="2527838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Максимов Николай Иванович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96044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3679913"/>
            <a:ext cx="4464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Герой  </a:t>
            </a:r>
            <a:r>
              <a:rPr lang="ru-RU" dirty="0"/>
              <a:t>Социалистического Труда, </a:t>
            </a:r>
            <a:r>
              <a:rPr lang="ru-RU" dirty="0" smtClean="0"/>
              <a:t>знаменитый казанский авиастроитель,  бывший  директор </a:t>
            </a:r>
            <a:r>
              <a:rPr lang="ru-RU" dirty="0"/>
              <a:t>Казанского авиационного производственного объединения им. С.П. </a:t>
            </a:r>
            <a:r>
              <a:rPr lang="ru-RU" dirty="0" smtClean="0"/>
              <a:t>Горбунова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877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у</a:t>
            </a:r>
            <a:r>
              <a:rPr lang="ru-RU" i="1" dirty="0" smtClean="0"/>
              <a:t>л. Панфиловцев</a:t>
            </a:r>
            <a:endParaRPr lang="ru-RU" i="1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096344" cy="292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437112"/>
            <a:ext cx="259228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9952" y="3068960"/>
            <a:ext cx="4824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Панфи́ловцы</a:t>
            </a:r>
            <a:r>
              <a:rPr lang="ru-RU" dirty="0"/>
              <a:t> — бойцы </a:t>
            </a:r>
            <a:r>
              <a:rPr lang="ru-RU" dirty="0" smtClean="0"/>
              <a:t> </a:t>
            </a:r>
            <a:r>
              <a:rPr lang="ru-RU" dirty="0"/>
              <a:t>316-й стрелковой дивизии (впоследствии 8-я гвардейская), под командованием генерал-майора Ивана Васильевича Панфилова, участвовавшие в 1941 году в обороне Москвы.</a:t>
            </a:r>
          </a:p>
        </p:txBody>
      </p:sp>
    </p:spTree>
    <p:extLst>
      <p:ext uri="{BB962C8B-B14F-4D97-AF65-F5344CB8AC3E}">
        <p14:creationId xmlns:p14="http://schemas.microsoft.com/office/powerpoint/2010/main" val="245999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/>
              <a:t>Петляков</a:t>
            </a:r>
            <a:r>
              <a:rPr lang="ru-RU" i="1" dirty="0"/>
              <a:t> Владимир Михайлович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170080" cy="403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35896" y="4725144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советский  авиаконструктор, </a:t>
            </a:r>
            <a:r>
              <a:rPr lang="ru-RU" sz="2000" dirty="0"/>
              <a:t>конструктора бомбардировщика </a:t>
            </a:r>
            <a:r>
              <a:rPr lang="ru-RU" sz="2000" dirty="0" smtClean="0"/>
              <a:t>Пе-2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07497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07704" y="260648"/>
            <a:ext cx="4906888" cy="1143000"/>
          </a:xfrm>
        </p:spPr>
        <p:txBody>
          <a:bodyPr/>
          <a:lstStyle/>
          <a:p>
            <a:pPr algn="ctr"/>
            <a:r>
              <a:rPr lang="ru-RU" dirty="0"/>
              <a:t>у</a:t>
            </a:r>
            <a:r>
              <a:rPr lang="ru-RU" dirty="0" smtClean="0"/>
              <a:t>л. Победы 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32289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0478"/>
            <a:ext cx="4176464" cy="328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099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Симонов Михаил  Васильевича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3804091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7944" y="4869160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 </a:t>
            </a:r>
            <a:r>
              <a:rPr lang="ru-RU" sz="2000" dirty="0"/>
              <a:t>Советского Союза, </a:t>
            </a:r>
            <a:r>
              <a:rPr lang="ru-RU" sz="2000" dirty="0" smtClean="0"/>
              <a:t>полковник </a:t>
            </a:r>
            <a:r>
              <a:rPr lang="ru-RU" sz="2000" dirty="0"/>
              <a:t>Военно-Воздушных сил</a:t>
            </a:r>
          </a:p>
        </p:txBody>
      </p:sp>
    </p:spTree>
    <p:extLst>
      <p:ext uri="{BB962C8B-B14F-4D97-AF65-F5344CB8AC3E}">
        <p14:creationId xmlns:p14="http://schemas.microsoft.com/office/powerpoint/2010/main" val="511431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/>
              <a:t>Абсалямов</a:t>
            </a:r>
            <a:r>
              <a:rPr lang="ru-RU" i="1" dirty="0"/>
              <a:t> </a:t>
            </a:r>
            <a:r>
              <a:rPr lang="ru-RU" i="1" dirty="0" err="1"/>
              <a:t>Абдурахман</a:t>
            </a:r>
            <a:r>
              <a:rPr lang="ru-RU" i="1" dirty="0"/>
              <a:t> </a:t>
            </a:r>
            <a:r>
              <a:rPr lang="ru-RU" i="1" dirty="0" err="1"/>
              <a:t>Сафиевич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211960" y="4077072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татарский писатель, общественный  деятель, участник </a:t>
            </a:r>
            <a:r>
              <a:rPr lang="ru-RU" sz="2000" dirty="0"/>
              <a:t>Великой Отечественной Войны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743268" cy="316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8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Тюленин Сергей Гаврилович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1" y="1772816"/>
            <a:ext cx="398903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4149080"/>
            <a:ext cx="4824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</a:t>
            </a:r>
            <a:r>
              <a:rPr lang="ru-RU" sz="2000" dirty="0"/>
              <a:t>Советского Союза, </a:t>
            </a:r>
            <a:r>
              <a:rPr lang="ru-RU" sz="2000" dirty="0" smtClean="0"/>
              <a:t>один </a:t>
            </a:r>
            <a:r>
              <a:rPr lang="ru-RU" sz="2000" dirty="0"/>
              <a:t>из руководителей подпольной комсомольской </a:t>
            </a:r>
            <a:r>
              <a:rPr lang="ru-RU" sz="2000" dirty="0" smtClean="0"/>
              <a:t>организации «Молодая гвардия»  </a:t>
            </a:r>
            <a:r>
              <a:rPr lang="ru-RU" sz="2000" dirty="0"/>
              <a:t>в </a:t>
            </a:r>
            <a:r>
              <a:rPr lang="ru-RU" sz="2000" dirty="0" smtClean="0"/>
              <a:t>Краснодоне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0011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Хакимов </a:t>
            </a:r>
            <a:r>
              <a:rPr lang="ru-RU" i="1" dirty="0" err="1"/>
              <a:t>Сибгат</a:t>
            </a:r>
            <a:r>
              <a:rPr lang="ru-RU" i="1" dirty="0"/>
              <a:t> </a:t>
            </a:r>
            <a:r>
              <a:rPr lang="ru-RU" i="1" dirty="0" err="1"/>
              <a:t>Тазиевич</a:t>
            </a:r>
            <a:endParaRPr lang="ru-RU" i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04815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08966" y="4725144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Народный  поэт </a:t>
            </a:r>
            <a:r>
              <a:rPr lang="ru-RU" sz="2000" dirty="0"/>
              <a:t>ТАССР, </a:t>
            </a:r>
            <a:r>
              <a:rPr lang="ru-RU" sz="2000" dirty="0" smtClean="0"/>
              <a:t>публицист</a:t>
            </a:r>
            <a:r>
              <a:rPr lang="ru-RU" sz="2000" dirty="0"/>
              <a:t>, лауреат Государственной премии РСФСР </a:t>
            </a:r>
            <a:r>
              <a:rPr lang="ru-RU" sz="2000" dirty="0" err="1"/>
              <a:t>им.М.Горького</a:t>
            </a:r>
            <a:r>
              <a:rPr lang="ru-RU" sz="2000" dirty="0"/>
              <a:t>, Государственной премии ТАССР </a:t>
            </a:r>
            <a:r>
              <a:rPr lang="ru-RU" sz="2000" dirty="0" err="1"/>
              <a:t>им.Г.Тукая</a:t>
            </a:r>
            <a:r>
              <a:rPr lang="ru-RU" sz="2000" dirty="0"/>
              <a:t>, </a:t>
            </a:r>
            <a:r>
              <a:rPr lang="ru-RU" sz="2000" dirty="0" smtClean="0"/>
              <a:t>участник </a:t>
            </a:r>
            <a:r>
              <a:rPr lang="ru-RU" sz="2000" dirty="0"/>
              <a:t>Великой Отечественной Войны </a:t>
            </a:r>
          </a:p>
        </p:txBody>
      </p:sp>
    </p:spTree>
    <p:extLst>
      <p:ext uri="{BB962C8B-B14F-4D97-AF65-F5344CB8AC3E}">
        <p14:creationId xmlns:p14="http://schemas.microsoft.com/office/powerpoint/2010/main" val="1370712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Чайкина Елизавета Ивановна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3839373" cy="317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3635896" y="5229200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Советского Союза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0735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/>
            <a:r>
              <a:rPr lang="ru-RU" i="1" dirty="0"/>
              <a:t>Чуйков Василий Иванович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747838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4797152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маршал, </a:t>
            </a:r>
            <a:endParaRPr lang="ru-RU" sz="2000" dirty="0" smtClean="0"/>
          </a:p>
          <a:p>
            <a:r>
              <a:rPr lang="ru-RU" sz="2000" dirty="0" smtClean="0"/>
              <a:t>дважды </a:t>
            </a:r>
            <a:r>
              <a:rPr lang="ru-RU" sz="2000" dirty="0"/>
              <a:t>Герой Советского </a:t>
            </a:r>
            <a:r>
              <a:rPr lang="ru-RU" sz="2000" dirty="0" smtClean="0"/>
              <a:t>Союза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90066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Шевцова Любовь Григорьевна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370790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5301208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</a:t>
            </a:r>
            <a:r>
              <a:rPr lang="ru-RU" sz="2000" dirty="0"/>
              <a:t>Советского </a:t>
            </a:r>
            <a:r>
              <a:rPr lang="ru-RU" sz="2000" dirty="0" smtClean="0"/>
              <a:t>Союза , член «Молодой гвардии» в Краснодоне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8751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Бичурин Абдулла </a:t>
            </a:r>
            <a:r>
              <a:rPr lang="ru-RU" i="1" dirty="0" err="1"/>
              <a:t>Халилович</a:t>
            </a:r>
            <a:endParaRPr lang="ru-RU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644626" cy="348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5589240"/>
            <a:ext cx="2549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Открытие памятной доски</a:t>
            </a:r>
          </a:p>
          <a:p>
            <a:r>
              <a:rPr lang="ru-RU" sz="1400" dirty="0"/>
              <a:t>н</a:t>
            </a:r>
            <a:r>
              <a:rPr lang="ru-RU" sz="1400" dirty="0" smtClean="0"/>
              <a:t>а здании школы №165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148064" y="4509120"/>
            <a:ext cx="3825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председатель </a:t>
            </a:r>
            <a:r>
              <a:rPr lang="ru-RU" sz="2000" dirty="0"/>
              <a:t>КГБ ТАССР, </a:t>
            </a:r>
            <a:r>
              <a:rPr lang="ru-RU" sz="2000" dirty="0" smtClean="0"/>
              <a:t>генерал-майор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8134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Бондаренко Александр Иванович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412616" cy="479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4365104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участник </a:t>
            </a:r>
            <a:r>
              <a:rPr lang="ru-RU" sz="2000" dirty="0"/>
              <a:t>Великой Отечественной </a:t>
            </a:r>
            <a:r>
              <a:rPr lang="ru-RU" sz="2000" dirty="0" smtClean="0"/>
              <a:t>войны, </a:t>
            </a:r>
            <a:r>
              <a:rPr lang="ru-RU" sz="2000" dirty="0" err="1" smtClean="0"/>
              <a:t>председатеь</a:t>
            </a:r>
            <a:r>
              <a:rPr lang="ru-RU" sz="2000" dirty="0" smtClean="0"/>
              <a:t> Исполнительного </a:t>
            </a:r>
            <a:r>
              <a:rPr lang="ru-RU" sz="2000" dirty="0"/>
              <a:t>комитета КСНД </a:t>
            </a:r>
          </a:p>
        </p:txBody>
      </p:sp>
    </p:spTree>
    <p:extLst>
      <p:ext uri="{BB962C8B-B14F-4D97-AF65-F5344CB8AC3E}">
        <p14:creationId xmlns:p14="http://schemas.microsoft.com/office/powerpoint/2010/main" val="174792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Гаврилов  Петр  Михайлович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3528392" cy="338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4221088"/>
            <a:ext cx="32810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участник </a:t>
            </a:r>
            <a:r>
              <a:rPr lang="ru-RU" sz="2000" dirty="0"/>
              <a:t>Великой Отечественной Войны, </a:t>
            </a:r>
            <a:r>
              <a:rPr lang="ru-RU" sz="2000" dirty="0" smtClean="0"/>
              <a:t>Герой </a:t>
            </a:r>
            <a:r>
              <a:rPr lang="ru-RU" sz="2000" dirty="0"/>
              <a:t>Советского Союза, </a:t>
            </a:r>
            <a:r>
              <a:rPr lang="ru-RU" sz="2000" dirty="0" smtClean="0"/>
              <a:t>защитник Брестской </a:t>
            </a:r>
            <a:r>
              <a:rPr lang="ru-RU" sz="2000" dirty="0"/>
              <a:t>крепости</a:t>
            </a:r>
          </a:p>
        </p:txBody>
      </p:sp>
    </p:spTree>
    <p:extLst>
      <p:ext uri="{BB962C8B-B14F-4D97-AF65-F5344CB8AC3E}">
        <p14:creationId xmlns:p14="http://schemas.microsoft.com/office/powerpoint/2010/main" val="242638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/>
              <a:t>Гафиятуллин</a:t>
            </a:r>
            <a:r>
              <a:rPr lang="ru-RU" i="1" dirty="0"/>
              <a:t> </a:t>
            </a:r>
            <a:r>
              <a:rPr lang="ru-RU" i="1" dirty="0" err="1"/>
              <a:t>Газинур</a:t>
            </a:r>
            <a:r>
              <a:rPr lang="ru-RU" i="1" dirty="0"/>
              <a:t> </a:t>
            </a:r>
            <a:r>
              <a:rPr lang="ru-RU" i="1" dirty="0" err="1"/>
              <a:t>Гафиятович</a:t>
            </a:r>
            <a:endParaRPr lang="ru-RU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4797152"/>
            <a:ext cx="424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 Советского Союза, побратим Александра Матросова </a:t>
            </a:r>
            <a:endParaRPr lang="ru-RU" sz="20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15" y="1400822"/>
            <a:ext cx="3990237" cy="389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17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Говоров Леонид Александрович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28800"/>
            <a:ext cx="381642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7" y="3582015"/>
            <a:ext cx="5688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</a:t>
            </a:r>
            <a:r>
              <a:rPr lang="ru-RU" sz="2000" dirty="0"/>
              <a:t>Советского Союза, маршала Советского Союза, </a:t>
            </a:r>
            <a:r>
              <a:rPr lang="ru-RU" sz="2000" dirty="0" smtClean="0"/>
              <a:t>участник Великой Отечественной войны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7222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Громова Ульяна Матвеевна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430495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0" y="4797152"/>
            <a:ext cx="3960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Герой </a:t>
            </a:r>
            <a:r>
              <a:rPr lang="ru-RU" sz="2000" dirty="0"/>
              <a:t>Советского Союза , </a:t>
            </a:r>
            <a:r>
              <a:rPr lang="ru-RU" sz="2000" dirty="0" smtClean="0"/>
              <a:t>одна из </a:t>
            </a:r>
            <a:r>
              <a:rPr lang="ru-RU" sz="2000" dirty="0"/>
              <a:t>руководителей подпольной комсомольской </a:t>
            </a:r>
            <a:r>
              <a:rPr lang="ru-RU" sz="2000" dirty="0" smtClean="0"/>
              <a:t>организации в городе </a:t>
            </a:r>
            <a:r>
              <a:rPr lang="ru-RU" sz="2000" dirty="0"/>
              <a:t>Краснодоне.</a:t>
            </a:r>
          </a:p>
        </p:txBody>
      </p:sp>
    </p:spTree>
    <p:extLst>
      <p:ext uri="{BB962C8B-B14F-4D97-AF65-F5344CB8AC3E}">
        <p14:creationId xmlns:p14="http://schemas.microsoft.com/office/powerpoint/2010/main" val="355834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Дубинин Владимир Никифорович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" y="1484784"/>
            <a:ext cx="363634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4365104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пионер-партизан, Герой </a:t>
            </a:r>
            <a:r>
              <a:rPr lang="ru-RU" sz="2000" dirty="0"/>
              <a:t>Великой Отечественной в</a:t>
            </a:r>
            <a:r>
              <a:rPr lang="ru-RU" sz="2000" dirty="0" smtClean="0"/>
              <a:t>ойны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461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102</TotalTime>
  <Words>342</Words>
  <Application>Microsoft Office PowerPoint</Application>
  <PresentationFormat>Экран (4:3)</PresentationFormat>
  <Paragraphs>53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ИХ ПОМНИТ МИР СПАСЕННЫЙ</vt:lpstr>
      <vt:lpstr>Абсалямов Абдурахман Сафиевич</vt:lpstr>
      <vt:lpstr>Бичурин Абдулла Халилович</vt:lpstr>
      <vt:lpstr>Бондаренко Александр Иванович</vt:lpstr>
      <vt:lpstr>Гаврилов  Петр  Михайлович</vt:lpstr>
      <vt:lpstr>Гафиятуллин Газинур Гафиятович</vt:lpstr>
      <vt:lpstr>Говоров Леонид Александрович</vt:lpstr>
      <vt:lpstr>Громова Ульяна Матвеевна</vt:lpstr>
      <vt:lpstr>Дубинин Владимир Никифорович</vt:lpstr>
      <vt:lpstr>Дементьев Петр Васильевич</vt:lpstr>
      <vt:lpstr> Котик Валентин Александрович</vt:lpstr>
      <vt:lpstr>Кошевой Олег Васильевич</vt:lpstr>
      <vt:lpstr>Ленинградская</vt:lpstr>
      <vt:lpstr>Лукин Макар Михайлович</vt:lpstr>
      <vt:lpstr>Максимов Николай Иванович</vt:lpstr>
      <vt:lpstr>ул. Панфиловцев</vt:lpstr>
      <vt:lpstr>Петляков Владимир Михайлович</vt:lpstr>
      <vt:lpstr>ул. Победы </vt:lpstr>
      <vt:lpstr>Симонов Михаил  Васильевича</vt:lpstr>
      <vt:lpstr>Тюленин Сергей Гаврилович</vt:lpstr>
      <vt:lpstr>Хакимов Сибгат Тазиевич</vt:lpstr>
      <vt:lpstr>Чайкина Елизавета Ивановна</vt:lpstr>
      <vt:lpstr>Чуйков Василий Иванович</vt:lpstr>
      <vt:lpstr>Шевцова Любовь Григорьевна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Симонов Михаил  Васильевича</dc:title>
  <dc:creator>Динар</dc:creator>
  <cp:lastModifiedBy>Алиночка</cp:lastModifiedBy>
  <cp:revision>12</cp:revision>
  <dcterms:created xsi:type="dcterms:W3CDTF">2014-05-18T23:49:53Z</dcterms:created>
  <dcterms:modified xsi:type="dcterms:W3CDTF">2014-08-04T17:57:36Z</dcterms:modified>
</cp:coreProperties>
</file>