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98" r:id="rId3"/>
    <p:sldId id="300" r:id="rId4"/>
    <p:sldId id="258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6" r:id="rId17"/>
    <p:sldId id="277" r:id="rId18"/>
    <p:sldId id="278" r:id="rId19"/>
    <p:sldId id="280" r:id="rId20"/>
    <p:sldId id="282" r:id="rId21"/>
    <p:sldId id="283" r:id="rId22"/>
    <p:sldId id="287" r:id="rId23"/>
    <p:sldId id="288" r:id="rId24"/>
    <p:sldId id="285" r:id="rId25"/>
    <p:sldId id="289" r:id="rId26"/>
    <p:sldId id="290" r:id="rId27"/>
    <p:sldId id="292" r:id="rId28"/>
    <p:sldId id="293" r:id="rId29"/>
    <p:sldId id="294" r:id="rId30"/>
    <p:sldId id="295" r:id="rId31"/>
    <p:sldId id="297" r:id="rId32"/>
    <p:sldId id="29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0249704-4725-4E13-BD99-7995C6D4F23F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AED3774-F588-4040-8425-BF1601C472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Их именами названы улицы города </a:t>
            </a:r>
            <a:r>
              <a:rPr lang="ru-RU" smtClean="0"/>
              <a:t>казани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1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268760"/>
            <a:ext cx="3425651" cy="1687011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Гарифьянова</a:t>
            </a:r>
            <a:r>
              <a:rPr lang="ru-RU" dirty="0"/>
              <a:t> – названа в честь ученого-физика, участника Великой Отечественной Войны </a:t>
            </a:r>
            <a:r>
              <a:rPr lang="ru-RU" dirty="0" err="1"/>
              <a:t>Гарифьянова</a:t>
            </a:r>
            <a:r>
              <a:rPr lang="ru-RU" dirty="0"/>
              <a:t> </a:t>
            </a:r>
            <a:r>
              <a:rPr lang="ru-RU" dirty="0" err="1"/>
              <a:t>Нургаяза</a:t>
            </a:r>
            <a:r>
              <a:rPr lang="ru-RU" dirty="0"/>
              <a:t> </a:t>
            </a:r>
            <a:r>
              <a:rPr lang="ru-RU" dirty="0" err="1"/>
              <a:t>Салиховича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268760"/>
            <a:ext cx="3423546" cy="1687012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Гафиатуллина</a:t>
            </a:r>
            <a:r>
              <a:rPr lang="ru-RU" dirty="0"/>
              <a:t> – названа в честь Героя Советского Союза </a:t>
            </a:r>
            <a:r>
              <a:rPr lang="ru-RU" dirty="0" err="1"/>
              <a:t>Гафиатуллина</a:t>
            </a:r>
            <a:r>
              <a:rPr lang="ru-RU" dirty="0"/>
              <a:t> </a:t>
            </a:r>
            <a:r>
              <a:rPr lang="ru-RU" dirty="0" err="1"/>
              <a:t>Газинура</a:t>
            </a:r>
            <a:r>
              <a:rPr lang="ru-RU" dirty="0"/>
              <a:t> </a:t>
            </a:r>
            <a:r>
              <a:rPr lang="ru-RU" dirty="0" err="1"/>
              <a:t>Гафиятовича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ользователь\Desktop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58047"/>
            <a:ext cx="2558554" cy="341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011368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40821"/>
            <a:ext cx="2293639" cy="315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73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43490" y="980728"/>
            <a:ext cx="7024744" cy="469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908720"/>
            <a:ext cx="3425651" cy="204705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Генерала Кобякова – названа в честь Героя Советского Союза, генерал-майора танковых войск, бывшего начальника Казанского высшего танкового командного </a:t>
            </a:r>
            <a:r>
              <a:rPr lang="ru-RU" dirty="0" smtClean="0"/>
              <a:t>училища Кобякова </a:t>
            </a:r>
            <a:r>
              <a:rPr lang="ru-RU" dirty="0"/>
              <a:t>Ивана Григорьевича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412776"/>
            <a:ext cx="3423546" cy="1542996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Доватора</a:t>
            </a:r>
            <a:r>
              <a:rPr lang="ru-RU" dirty="0"/>
              <a:t> – названа в честь Героя Советского Союза, участника Великой Отечественной Войны </a:t>
            </a:r>
            <a:r>
              <a:rPr lang="ru-RU" dirty="0" err="1"/>
              <a:t>Доватора</a:t>
            </a:r>
            <a:r>
              <a:rPr lang="ru-RU" dirty="0"/>
              <a:t> Льва Михайловича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Пользователь\Desktop\KobjakovIvG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63805"/>
            <a:ext cx="2016224" cy="294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esktop\i_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07758"/>
            <a:ext cx="207645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268760"/>
            <a:ext cx="3425651" cy="1687011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Дубинина – названа в честь Дубинина Владимира Николаевича, пионера-партизана, Героя Великой Отечественной Войны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124744"/>
            <a:ext cx="3423547" cy="1831028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Девятаева</a:t>
            </a:r>
            <a:r>
              <a:rPr lang="ru-RU" dirty="0"/>
              <a:t> – названа в честь легендарного летчика, Героя Советского Союза </a:t>
            </a:r>
            <a:r>
              <a:rPr lang="ru-RU" dirty="0" err="1"/>
              <a:t>Девятаева</a:t>
            </a:r>
            <a:r>
              <a:rPr lang="ru-RU" dirty="0"/>
              <a:t> Михаила Петровича, работавшего после войны капитаном пассажирских речных судов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esktop\315128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68960"/>
            <a:ext cx="249184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Пользователь\Desktop\6876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64327"/>
            <a:ext cx="3744416" cy="293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79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43490" y="980728"/>
            <a:ext cx="7024744" cy="469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3425651" cy="1542995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Загитова</a:t>
            </a:r>
            <a:r>
              <a:rPr lang="ru-RU" dirty="0"/>
              <a:t> Гази – названа в честь участника Великой Отечественной Войны </a:t>
            </a:r>
            <a:r>
              <a:rPr lang="ru-RU" dirty="0" err="1"/>
              <a:t>Загитова</a:t>
            </a:r>
            <a:r>
              <a:rPr lang="ru-RU" dirty="0"/>
              <a:t> Гази </a:t>
            </a:r>
            <a:r>
              <a:rPr lang="ru-RU" dirty="0" err="1"/>
              <a:t>Казыхановича</a:t>
            </a:r>
            <a:r>
              <a:rPr lang="ru-RU" dirty="0"/>
              <a:t>, одним из первых водрузившего флаг Победы над куполом Рейхстага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340768"/>
            <a:ext cx="3423546" cy="1615004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Заслонова</a:t>
            </a:r>
            <a:r>
              <a:rPr lang="ru-RU" dirty="0"/>
              <a:t> – названа в честь Героя Советского Союза, </a:t>
            </a:r>
            <a:r>
              <a:rPr lang="ru-RU" dirty="0" err="1"/>
              <a:t>одногоиз</a:t>
            </a:r>
            <a:r>
              <a:rPr lang="ru-RU" dirty="0"/>
              <a:t> организаторов и руководителей партизанского движения в Белоруссии в годы Великой Отечественной Войны </a:t>
            </a:r>
            <a:r>
              <a:rPr lang="ru-RU" dirty="0" err="1"/>
              <a:t>Заслонова</a:t>
            </a:r>
            <a:r>
              <a:rPr lang="ru-RU" dirty="0"/>
              <a:t> Константина Сергеевича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ользователь\Desktop\Загитов_Гази_Казыханови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4944"/>
            <a:ext cx="2318147" cy="320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Пользователь\Desktop\imgpreview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37908"/>
            <a:ext cx="2378099" cy="341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22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43490" y="980728"/>
            <a:ext cx="7024744" cy="469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84784"/>
            <a:ext cx="3425651" cy="147098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Зои Космодемьянской – названа в честь первой женщины-Героя Советского Союза Космодемьянской Зои Анатольевны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55127" y="1484784"/>
            <a:ext cx="3412428" cy="1470988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Карима</a:t>
            </a:r>
            <a:r>
              <a:rPr lang="ru-RU" dirty="0"/>
              <a:t> </a:t>
            </a:r>
            <a:r>
              <a:rPr lang="ru-RU" dirty="0" err="1"/>
              <a:t>Фатыха</a:t>
            </a:r>
            <a:r>
              <a:rPr lang="ru-RU" dirty="0"/>
              <a:t> – в честь татарского поэта, участника ВОВ, награжденного орденами Красной Звезды и Отечественной войны 1 степени Каримова </a:t>
            </a:r>
            <a:r>
              <a:rPr lang="ru-RU" dirty="0" err="1"/>
              <a:t>Фатыха</a:t>
            </a:r>
            <a:r>
              <a:rPr lang="ru-RU" dirty="0"/>
              <a:t> </a:t>
            </a:r>
            <a:r>
              <a:rPr lang="ru-RU" dirty="0" err="1"/>
              <a:t>Ахметвалеевича</a:t>
            </a:r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687" y="2974975"/>
            <a:ext cx="2168151" cy="2835275"/>
          </a:xfrm>
        </p:spPr>
      </p:pic>
      <p:pic>
        <p:nvPicPr>
          <p:cNvPr id="10242" name="Picture 2" descr="C:\Users\Пользователь\Desktop\1597630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96952"/>
            <a:ext cx="2520280" cy="329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9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196752"/>
            <a:ext cx="3425651" cy="175901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Коновалова — в честь командира танкового экипажа, Героя Советского Союза Коновалова Семена Васильевича, ветерана Казанского производственного объединения» Вычислительные системы»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412776"/>
            <a:ext cx="3423546" cy="154299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Липатова – названа в честь Героя Советского Союза, участника Великой Отечественной Войны Липатова Николая Дмитриевича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Пользователь\Desktop\memorypage_879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935" y="2951765"/>
            <a:ext cx="2504289" cy="350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Пользователь\Desktop\0_cd56a_4da79e86_X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52486"/>
            <a:ext cx="2341563" cy="312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9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268760"/>
            <a:ext cx="3425651" cy="168701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Любы Шевцовой – названа в честь Героя Советского Союза, участника Великой Отечественной Войны Шевцовой Любови Григорьевны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268760"/>
            <a:ext cx="3423546" cy="168701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Марины Расковой – названа в честь Героя Советского Союза, участника Великой Отечественной Войны, летчицы Расковой Марины Михайловны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Пользователь\Desktop\moloday_guardLuba SHEVC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96952"/>
            <a:ext cx="2520279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Пользователь\Desktop\raskov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999" y="2996952"/>
            <a:ext cx="2441933" cy="344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62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196752"/>
            <a:ext cx="3425651" cy="1759019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Маршала Говорова – названа в честь Героя Советского Союза, маршала Советского Союза, участника Великой Отечественной Войны Говорова Леонида Александровича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412776"/>
            <a:ext cx="3423546" cy="154299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Маршала Чуйкова – в честь Героя Советского Союза(дважды), маршала Советского Союза, участника Великой Отечественной Войны Чуйкова Василия Ивановича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Пользователь\Desktop\Леонид_Говор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96952"/>
            <a:ext cx="23812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Пользователь\Desktop\imgpreview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16341"/>
            <a:ext cx="2232248" cy="340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7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70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340768"/>
            <a:ext cx="3425651" cy="161500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Матросова Александра – названа в честь Героя Советского Союза, участника Великой Отечественной Войны Матросова Александра Матвеевича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340768"/>
            <a:ext cx="3423546" cy="161500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Мусы </a:t>
            </a:r>
            <a:r>
              <a:rPr lang="ru-RU" dirty="0" err="1"/>
              <a:t>Джалиля</a:t>
            </a:r>
            <a:r>
              <a:rPr lang="ru-RU" dirty="0"/>
              <a:t> – названа в честь Героя Советского Союза, участника Великой Отечественной Войны, выдающегося татарского поэта Джалилова Мусы </a:t>
            </a:r>
            <a:r>
              <a:rPr lang="ru-RU" dirty="0" err="1"/>
              <a:t>Мустафовича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Пользователь\Desktop\x_2f74c9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3989788" cy="298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Пользователь\Desktop\img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36313"/>
            <a:ext cx="2232248" cy="305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74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268760"/>
            <a:ext cx="3425651" cy="168701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Новоселова – названа в честь Героя Советского Союза, командира эскадрильи гвардейского истребительно-авиационного полка Новоселова Кузьмы Васильевича, проживавшего до войны в Кировском районе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268760"/>
            <a:ext cx="3423546" cy="168701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Нужина</a:t>
            </a:r>
            <a:r>
              <a:rPr lang="ru-RU" dirty="0"/>
              <a:t> профессора (2 улицы) – названа в честь бывшего ректора КГУ, профессора, участника Великой Отечественной Войны  </a:t>
            </a:r>
            <a:r>
              <a:rPr lang="ru-RU" dirty="0" err="1"/>
              <a:t>Нужина</a:t>
            </a:r>
            <a:r>
              <a:rPr lang="ru-RU" dirty="0"/>
              <a:t>  Михаила Тихоновича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Пользователь\Desktop\novosel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96952"/>
            <a:ext cx="2304256" cy="326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C:\Users\Пользователь\Desktop\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96952"/>
            <a:ext cx="2304256" cy="33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38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Получить информацию о улицах Казани</a:t>
            </a:r>
          </a:p>
          <a:p>
            <a:r>
              <a:rPr lang="ru-RU" sz="1600" dirty="0" smtClean="0"/>
              <a:t>Изучить биографию участников Великой </a:t>
            </a:r>
            <a:r>
              <a:rPr lang="ru-RU" sz="1600" dirty="0"/>
              <a:t>О</a:t>
            </a:r>
            <a:r>
              <a:rPr lang="ru-RU" sz="1600" dirty="0" smtClean="0"/>
              <a:t>течественной войны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86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3425651" cy="154299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Рихарда Зорге (2 улицы) – названа в честь Героя Советского Союза, участника Великой Отечественной Войны Зорге Рихарда  </a:t>
            </a:r>
            <a:r>
              <a:rPr lang="ru-RU" dirty="0" err="1"/>
              <a:t>Адольфовича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980728"/>
            <a:ext cx="3423546" cy="1975045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Рахима</a:t>
            </a:r>
            <a:r>
              <a:rPr lang="ru-RU" dirty="0"/>
              <a:t>  </a:t>
            </a:r>
            <a:r>
              <a:rPr lang="ru-RU" dirty="0" err="1"/>
              <a:t>Саттара</a:t>
            </a:r>
            <a:r>
              <a:rPr lang="ru-RU" dirty="0"/>
              <a:t> – названа в честь </a:t>
            </a:r>
            <a:r>
              <a:rPr lang="ru-RU" dirty="0" err="1"/>
              <a:t>Саттарова</a:t>
            </a:r>
            <a:r>
              <a:rPr lang="ru-RU" dirty="0"/>
              <a:t>  </a:t>
            </a:r>
            <a:r>
              <a:rPr lang="ru-RU" dirty="0" err="1"/>
              <a:t>Рахима</a:t>
            </a:r>
            <a:r>
              <a:rPr lang="ru-RU" dirty="0"/>
              <a:t>  </a:t>
            </a:r>
            <a:r>
              <a:rPr lang="ru-RU" dirty="0" err="1"/>
              <a:t>Сулеймановича</a:t>
            </a:r>
            <a:r>
              <a:rPr lang="ru-RU" dirty="0"/>
              <a:t>, поэта, члена подпольной антифашистской организации военнопленных, руководимой Мусой </a:t>
            </a:r>
            <a:r>
              <a:rPr lang="ru-RU" dirty="0" err="1"/>
              <a:t>Джалилем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Пользователь\Desktop\Зорге.Шанхай.1932-год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96952"/>
            <a:ext cx="2106885" cy="317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Пользователь\Desktop\1350329936_satt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37" y="2996952"/>
            <a:ext cx="2362690" cy="329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99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70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3425651" cy="154299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Рахимова – названа в честь Рахимова Баки </a:t>
            </a:r>
            <a:r>
              <a:rPr lang="ru-RU" dirty="0" err="1"/>
              <a:t>Сибгатулловича</a:t>
            </a:r>
            <a:r>
              <a:rPr lang="ru-RU" dirty="0"/>
              <a:t>, Герой Советского Союза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412776"/>
            <a:ext cx="3423546" cy="154299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Сафина – названа в честь Героя Советского Союза, участника Великой Отечественной Войны Сафина </a:t>
            </a:r>
            <a:r>
              <a:rPr lang="ru-RU" dirty="0" err="1"/>
              <a:t>Накипа</a:t>
            </a:r>
            <a:r>
              <a:rPr lang="ru-RU" dirty="0"/>
              <a:t> </a:t>
            </a:r>
            <a:r>
              <a:rPr lang="ru-RU" dirty="0" err="1"/>
              <a:t>Сафиевича</a:t>
            </a:r>
            <a:r>
              <a:rPr lang="ru-RU" dirty="0"/>
              <a:t>, проживавшего на этой улице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Пользователь\Desktop\b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7332"/>
            <a:ext cx="2739975" cy="341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Пользователь\Desktop\Nakip_Saf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62465"/>
            <a:ext cx="2502110" cy="338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86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340768"/>
            <a:ext cx="3425651" cy="1615003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Сыртлановой</a:t>
            </a:r>
            <a:r>
              <a:rPr lang="ru-RU" dirty="0"/>
              <a:t> – названа в честь Героя Советского Союза, участника  Великой  Отечественной Войны,  летчицы  </a:t>
            </a:r>
            <a:r>
              <a:rPr lang="ru-RU" dirty="0" err="1"/>
              <a:t>Сыртлановой</a:t>
            </a:r>
            <a:r>
              <a:rPr lang="ru-RU" dirty="0"/>
              <a:t>   </a:t>
            </a:r>
            <a:r>
              <a:rPr lang="ru-RU" dirty="0" err="1"/>
              <a:t>Магубы</a:t>
            </a:r>
            <a:r>
              <a:rPr lang="ru-RU" dirty="0"/>
              <a:t>  </a:t>
            </a:r>
            <a:r>
              <a:rPr lang="ru-RU" dirty="0" err="1"/>
              <a:t>Хусаиновны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340768"/>
            <a:ext cx="3423546" cy="1615004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Толбухина</a:t>
            </a:r>
            <a:r>
              <a:rPr lang="ru-RU" dirty="0"/>
              <a:t> – названа в честь Героя Советского Союза, маршала, участника Великой Отечественной Войны </a:t>
            </a:r>
            <a:r>
              <a:rPr lang="ru-RU" dirty="0" err="1"/>
              <a:t>Толбухина</a:t>
            </a:r>
            <a:r>
              <a:rPr lang="ru-RU" dirty="0"/>
              <a:t> Федора Ивановича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Пользователь\Desktop\surtla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2964042"/>
            <a:ext cx="2592288" cy="303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Пользователь\Desktop\2490201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64042"/>
            <a:ext cx="3456384" cy="288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95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268760"/>
            <a:ext cx="3425651" cy="168701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Тюленина – названа в честь Героя Советского Союза, участника Великой Отечественной Войны Тюленина Сергея Гавриловича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268760"/>
            <a:ext cx="3423546" cy="168701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Ульяны</a:t>
            </a:r>
            <a:r>
              <a:rPr lang="ru-RU" dirty="0"/>
              <a:t>  Громовой – названа в честь Героя Советского Союза, участника Великой Отечественной Войны Громовой  </a:t>
            </a:r>
            <a:r>
              <a:rPr lang="ru-RU" dirty="0" err="1"/>
              <a:t>Ульяны</a:t>
            </a:r>
            <a:r>
              <a:rPr lang="ru-RU" dirty="0"/>
              <a:t>  Матвеевны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Пользователь\Desktop\file68t2x1daqh21hwk6s5q5_800_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726" y="2924944"/>
            <a:ext cx="2609557" cy="353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Пользователь\Desktop\Ульяна Громов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24944"/>
            <a:ext cx="2232248" cy="353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37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196752"/>
            <a:ext cx="3425651" cy="1759019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Сибгата</a:t>
            </a:r>
            <a:r>
              <a:rPr lang="ru-RU" dirty="0"/>
              <a:t> </a:t>
            </a:r>
            <a:r>
              <a:rPr lang="ru-RU" dirty="0" err="1"/>
              <a:t>Хакима</a:t>
            </a:r>
            <a:r>
              <a:rPr lang="ru-RU" dirty="0"/>
              <a:t> – названа в честь народного поэта ТАССР, публициста, лауреата Государственной премии РСФСР им. </a:t>
            </a:r>
            <a:r>
              <a:rPr lang="ru-RU" dirty="0" err="1"/>
              <a:t>М.Горького</a:t>
            </a:r>
            <a:r>
              <a:rPr lang="ru-RU" dirty="0"/>
              <a:t>, Государственной премии ТАССР им. </a:t>
            </a:r>
            <a:r>
              <a:rPr lang="ru-RU" dirty="0" err="1"/>
              <a:t>Г.Тукая</a:t>
            </a:r>
            <a:r>
              <a:rPr lang="ru-RU" dirty="0"/>
              <a:t>, участника Великой Отечественной Войны Хакимова </a:t>
            </a:r>
            <a:r>
              <a:rPr lang="ru-RU" dirty="0" err="1"/>
              <a:t>Сибгата</a:t>
            </a:r>
            <a:r>
              <a:rPr lang="ru-RU" dirty="0"/>
              <a:t> </a:t>
            </a:r>
            <a:r>
              <a:rPr lang="ru-RU" dirty="0" err="1"/>
              <a:t>Тазиевича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945730"/>
            <a:ext cx="2304256" cy="3137333"/>
          </a:xfrm>
        </p:spPr>
      </p:pic>
      <p:pic>
        <p:nvPicPr>
          <p:cNvPr id="16386" name="Picture 2" descr="C:\Users\Пользователь\Desktop\imgpreview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35817"/>
            <a:ext cx="2088232" cy="31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4009" y="1196752"/>
            <a:ext cx="3423546" cy="17590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Сафиуллина – названа в честь Героя Советского Союза, участника Великой Отечественной Войны Сафиуллина </a:t>
            </a:r>
            <a:r>
              <a:rPr lang="ru-RU" dirty="0" err="1"/>
              <a:t>Гани</a:t>
            </a:r>
            <a:r>
              <a:rPr lang="ru-RU" dirty="0"/>
              <a:t> </a:t>
            </a:r>
            <a:r>
              <a:rPr lang="ru-RU" dirty="0" err="1"/>
              <a:t>Беккиновича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09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3425651" cy="1542995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Фаткуллина</a:t>
            </a:r>
            <a:r>
              <a:rPr lang="ru-RU" dirty="0"/>
              <a:t> – названа в честь Героя Советского Союза, участника Великой Отечественной Войны, летчика </a:t>
            </a:r>
            <a:r>
              <a:rPr lang="ru-RU" dirty="0" err="1"/>
              <a:t>Фаткуллина</a:t>
            </a:r>
            <a:r>
              <a:rPr lang="ru-RU" dirty="0"/>
              <a:t> Фарида </a:t>
            </a:r>
            <a:r>
              <a:rPr lang="ru-RU" dirty="0" err="1"/>
              <a:t>Мухаметзяновича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124744"/>
            <a:ext cx="3423546" cy="1831028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Хребтова</a:t>
            </a:r>
            <a:r>
              <a:rPr lang="ru-RU" dirty="0"/>
              <a:t>  Федора – названа в честь Героя Советского Союза, участника Великой Отечественной Войны, в послевоенное время — военного комиссара Приволжского района г. Казани  </a:t>
            </a:r>
            <a:r>
              <a:rPr lang="ru-RU" dirty="0" err="1"/>
              <a:t>Хребтова</a:t>
            </a:r>
            <a:r>
              <a:rPr lang="ru-RU" dirty="0"/>
              <a:t>  Федора Ефимовича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Пользователь\Desktop\imagevc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19741"/>
            <a:ext cx="2232248" cy="364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Пользователь\Desktop\1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27267"/>
            <a:ext cx="2448272" cy="347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9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3425651" cy="154299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Черняховского – названа в честь Героя Советского Союза (дважды), участника Великой Отечественной Войны Черняховского Ивана Даниловича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412776"/>
            <a:ext cx="3423546" cy="1542996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Чунтонова</a:t>
            </a:r>
            <a:r>
              <a:rPr lang="ru-RU" dirty="0"/>
              <a:t> – названа в честь Героя Советского Союза, участника Великой Отечественной Войны  </a:t>
            </a:r>
            <a:r>
              <a:rPr lang="ru-RU" dirty="0" err="1"/>
              <a:t>Чунтонова</a:t>
            </a:r>
            <a:r>
              <a:rPr lang="ru-RU" dirty="0"/>
              <a:t>  Николая Григорьевича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Пользователь\Desktop\04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2540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Пользователь\Desktop\memorypage_1310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43732"/>
            <a:ext cx="2376264" cy="332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20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3425651" cy="1542995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Япеева</a:t>
            </a:r>
            <a:r>
              <a:rPr lang="ru-RU" dirty="0"/>
              <a:t> – названа в честь бывшего Министра внутренних дел ТАССР, генерала, участника Великой Отечественной Войны </a:t>
            </a:r>
            <a:r>
              <a:rPr lang="ru-RU" dirty="0" err="1"/>
              <a:t>Япеева</a:t>
            </a:r>
            <a:r>
              <a:rPr lang="ru-RU" dirty="0"/>
              <a:t> </a:t>
            </a:r>
            <a:r>
              <a:rPr lang="ru-RU" dirty="0" err="1"/>
              <a:t>Салиха</a:t>
            </a:r>
            <a:r>
              <a:rPr lang="ru-RU" dirty="0"/>
              <a:t> </a:t>
            </a:r>
            <a:r>
              <a:rPr lang="ru-RU" dirty="0" err="1"/>
              <a:t>Зелялетдиновича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124744"/>
            <a:ext cx="3423546" cy="1831028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Яруллина</a:t>
            </a:r>
            <a:r>
              <a:rPr lang="ru-RU" dirty="0"/>
              <a:t> Фарида – названа в честь видного татарского композитора, основоположника национального балета, участника Великой Отечественной Войны </a:t>
            </a:r>
            <a:r>
              <a:rPr lang="ru-RU" dirty="0" err="1"/>
              <a:t>Яруллина</a:t>
            </a:r>
            <a:r>
              <a:rPr lang="ru-RU" dirty="0"/>
              <a:t> Фарида </a:t>
            </a:r>
            <a:r>
              <a:rPr lang="ru-RU" dirty="0" err="1"/>
              <a:t>Загидулловича</a:t>
            </a:r>
            <a:endParaRPr lang="ru-RU" dirty="0"/>
          </a:p>
          <a:p>
            <a:r>
              <a:rPr lang="ru-RU" dirty="0"/>
              <a:t>Названия улиц, связанные с Великой Отечественной Войной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Пользователь\Desktop\6353_f706_large_12725482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043272"/>
            <a:ext cx="2448272" cy="332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Пользователь\Desktop\Farit_Yarull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7911"/>
            <a:ext cx="2736304" cy="337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9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897280"/>
          </a:xfrm>
        </p:spPr>
        <p:txBody>
          <a:bodyPr>
            <a:normAutofit fontScale="90000"/>
          </a:bodyPr>
          <a:lstStyle/>
          <a:p>
            <a:r>
              <a:rPr lang="ru-RU" dirty="0"/>
              <a:t>Названия улиц, </a:t>
            </a:r>
            <a:r>
              <a:rPr lang="ru-RU" dirty="0" smtClean="0"/>
              <a:t>связанных </a:t>
            </a:r>
            <a:r>
              <a:rPr lang="ru-RU" dirty="0"/>
              <a:t>с Великой Отечественной </a:t>
            </a:r>
            <a:r>
              <a:rPr lang="ru-RU" dirty="0" smtClean="0"/>
              <a:t>войной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09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Панфиловцев – в честь Героев Советского Союза (28 </a:t>
            </a:r>
            <a:r>
              <a:rPr lang="ru-RU" dirty="0" smtClean="0"/>
              <a:t>человек)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7410" name="Picture 2" descr="C:\Users\Пользователь\Desktop\1309173025_800px-memorial_of_dubosekovo-450x3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4752528" cy="355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90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Предполагаемый </a:t>
            </a:r>
            <a:r>
              <a:rPr lang="ru-RU" dirty="0" smtClean="0"/>
              <a:t>результат: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Прошло уже много лет, как окончилась война. </a:t>
            </a:r>
            <a:r>
              <a:rPr lang="ru-RU" dirty="0" smtClean="0"/>
              <a:t> </a:t>
            </a:r>
            <a:r>
              <a:rPr lang="ru-RU" dirty="0"/>
              <a:t>Их именами названы улицы</a:t>
            </a:r>
            <a:r>
              <a:rPr lang="ru-RU" dirty="0" smtClean="0"/>
              <a:t>…</a:t>
            </a:r>
          </a:p>
          <a:p>
            <a:r>
              <a:rPr lang="ru-RU" dirty="0" smtClean="0"/>
              <a:t>Мы должны помнить и чтить ее героев.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690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3425651" cy="1542995"/>
          </a:xfrm>
        </p:spPr>
        <p:txBody>
          <a:bodyPr/>
          <a:lstStyle/>
          <a:p>
            <a:r>
              <a:rPr lang="ru-RU" dirty="0"/>
              <a:t>Волгоградская – город-герой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412776"/>
            <a:ext cx="3423546" cy="1542996"/>
          </a:xfrm>
        </p:spPr>
        <p:txBody>
          <a:bodyPr/>
          <a:lstStyle/>
          <a:p>
            <a:r>
              <a:rPr lang="ru-RU" dirty="0"/>
              <a:t>Ленинградская – город-герой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Пользователь\Desktop\t4_36516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96952"/>
            <a:ext cx="3888432" cy="272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C:\Users\Пользователь\Desktop\img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67903"/>
            <a:ext cx="3749675" cy="275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40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Соловецких юнг – в честь Соловецких юнг — трехсот юных добровольцев из Татарстана, окончивших </a:t>
            </a:r>
            <a:r>
              <a:rPr lang="ru-RU" sz="1600" dirty="0" err="1"/>
              <a:t>Соловецкую</a:t>
            </a:r>
            <a:r>
              <a:rPr lang="ru-RU" sz="1600" dirty="0"/>
              <a:t> школу юнг Военно-Морского Флота СССР, участвовавших в боевых операциях Северного, Тихоокеанского, Балтийского и Черноморского флотов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Пользователь\Desktop\64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76872"/>
            <a:ext cx="32194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8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8414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Список источников:</a:t>
            </a:r>
            <a:br>
              <a:rPr lang="ru-RU" sz="1800" dirty="0" smtClean="0"/>
            </a:br>
            <a:r>
              <a:rPr lang="ru-RU" sz="1800" dirty="0" smtClean="0"/>
              <a:t>Интернет-ресурсы </a:t>
            </a:r>
            <a:br>
              <a:rPr lang="ru-RU" sz="1800" dirty="0" smtClean="0"/>
            </a:br>
            <a:r>
              <a:rPr lang="en-US" sz="1800" dirty="0" smtClean="0"/>
              <a:t>go.mail.ru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1)Фото</a:t>
            </a:r>
            <a:br>
              <a:rPr lang="ru-RU" sz="1800" dirty="0" smtClean="0"/>
            </a:br>
            <a:r>
              <a:rPr lang="ru-RU" sz="1800" dirty="0" smtClean="0"/>
              <a:t>2)Список улиц города Казани</a:t>
            </a:r>
            <a:br>
              <a:rPr lang="ru-RU" sz="1800" dirty="0" smtClean="0"/>
            </a:br>
            <a:r>
              <a:rPr lang="ru-RU" sz="1800" dirty="0" smtClean="0"/>
              <a:t>3)Биографии участников войны</a:t>
            </a:r>
            <a:br>
              <a:rPr lang="ru-RU" sz="1800" dirty="0" smtClean="0"/>
            </a:br>
            <a:r>
              <a:rPr lang="ru-RU" sz="1800" dirty="0" smtClean="0"/>
              <a:t>4)Дополнительная информация из интернета</a:t>
            </a:r>
            <a:br>
              <a:rPr lang="ru-RU" sz="1800" dirty="0" smtClean="0"/>
            </a:br>
            <a:r>
              <a:rPr lang="ru-RU" sz="1800" dirty="0" smtClean="0"/>
              <a:t>5)</a:t>
            </a:r>
            <a:r>
              <a:rPr lang="ru-RU" sz="1800" dirty="0" err="1" smtClean="0"/>
              <a:t>В.Белокопытов</a:t>
            </a:r>
            <a:r>
              <a:rPr lang="ru-RU" sz="1800" dirty="0" smtClean="0"/>
              <a:t> </a:t>
            </a:r>
            <a:r>
              <a:rPr lang="ru-RU" sz="1800" dirty="0" err="1" smtClean="0"/>
              <a:t>Н.Шевченко</a:t>
            </a:r>
            <a:r>
              <a:rPr lang="ru-RU" sz="1800" dirty="0" smtClean="0"/>
              <a:t> « Их именами названы улицы Казани » Татарское книжное издательство !977г.</a:t>
            </a:r>
            <a:br>
              <a:rPr lang="ru-RU" sz="1800" dirty="0" smtClean="0"/>
            </a:br>
            <a:r>
              <a:rPr lang="ru-RU" sz="1800" dirty="0" smtClean="0"/>
              <a:t>6)</a:t>
            </a:r>
            <a:r>
              <a:rPr lang="ru-RU" sz="1800" dirty="0" err="1" smtClean="0"/>
              <a:t>А.Кошкин</a:t>
            </a:r>
            <a:r>
              <a:rPr lang="ru-RU" sz="1800" dirty="0" smtClean="0"/>
              <a:t> « Молодые герои Великой Отечественной войны» Издательство «Молодая гвардия»  !970 г.</a:t>
            </a:r>
            <a:br>
              <a:rPr lang="ru-RU" sz="1800" dirty="0" smtClean="0"/>
            </a:br>
            <a:r>
              <a:rPr lang="ru-RU" sz="1800" dirty="0" smtClean="0"/>
              <a:t>7)</a:t>
            </a:r>
            <a:r>
              <a:rPr lang="ru-RU" sz="1800" dirty="0" err="1" smtClean="0"/>
              <a:t>Л.Ханин</a:t>
            </a:r>
            <a:r>
              <a:rPr lang="ru-RU" sz="1800" dirty="0" smtClean="0"/>
              <a:t> Герои Советского союза- сыны Татарии. Казань, </a:t>
            </a:r>
            <a:r>
              <a:rPr lang="ru-RU" sz="1800" dirty="0" err="1" smtClean="0"/>
              <a:t>Таткнигоиздат</a:t>
            </a:r>
            <a:r>
              <a:rPr lang="ru-RU" sz="1800" dirty="0" smtClean="0"/>
              <a:t>, 1963 г.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6786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043608" y="1268761"/>
            <a:ext cx="3425651" cy="1656184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Абсалямова</a:t>
            </a:r>
            <a:r>
              <a:rPr lang="ru-RU" dirty="0"/>
              <a:t> </a:t>
            </a:r>
            <a:r>
              <a:rPr lang="ru-RU" dirty="0" err="1"/>
              <a:t>Абдурахмана</a:t>
            </a:r>
            <a:r>
              <a:rPr lang="ru-RU" dirty="0"/>
              <a:t> – названа в честь татарского писателя, общественного деятеля, участника Великой Отечественной Войны </a:t>
            </a:r>
            <a:r>
              <a:rPr lang="ru-RU" dirty="0" err="1"/>
              <a:t>Абсалямова</a:t>
            </a:r>
            <a:r>
              <a:rPr lang="ru-RU" dirty="0"/>
              <a:t> </a:t>
            </a:r>
            <a:r>
              <a:rPr lang="ru-RU" dirty="0" err="1"/>
              <a:t>Абдурахмана</a:t>
            </a:r>
            <a:r>
              <a:rPr lang="ru-RU" dirty="0"/>
              <a:t> </a:t>
            </a:r>
            <a:r>
              <a:rPr lang="ru-RU" dirty="0" err="1" smtClean="0"/>
              <a:t>Сафиевича</a:t>
            </a: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644009" y="1268760"/>
            <a:ext cx="3423546" cy="168701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Абдуллы </a:t>
            </a:r>
            <a:r>
              <a:rPr lang="ru-RU" dirty="0" err="1"/>
              <a:t>Алиша</a:t>
            </a:r>
            <a:r>
              <a:rPr lang="ru-RU" dirty="0"/>
              <a:t> – названа в честь татарского писателя, участника Великой Отечественной Войны </a:t>
            </a:r>
            <a:r>
              <a:rPr lang="ru-RU" dirty="0" err="1"/>
              <a:t>Алишева</a:t>
            </a:r>
            <a:r>
              <a:rPr lang="ru-RU" dirty="0"/>
              <a:t> </a:t>
            </a:r>
            <a:r>
              <a:rPr lang="ru-RU" dirty="0" err="1"/>
              <a:t>Габдуллазяна</a:t>
            </a:r>
            <a:r>
              <a:rPr lang="ru-RU" dirty="0"/>
              <a:t> </a:t>
            </a:r>
            <a:r>
              <a:rPr lang="ru-RU" dirty="0" err="1"/>
              <a:t>Габдулбареевича</a:t>
            </a:r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al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318" y="3012364"/>
            <a:ext cx="2669066" cy="351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асолям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7538"/>
            <a:ext cx="4890451" cy="325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60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340768"/>
            <a:ext cx="3425651" cy="1615003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Амирхана</a:t>
            </a:r>
            <a:r>
              <a:rPr lang="ru-RU" dirty="0"/>
              <a:t> </a:t>
            </a:r>
            <a:r>
              <a:rPr lang="ru-RU" dirty="0" err="1"/>
              <a:t>Еники</a:t>
            </a:r>
            <a:r>
              <a:rPr lang="ru-RU" dirty="0"/>
              <a:t> – названа в честь татарского писателя, участника Великой Отечественной Войны </a:t>
            </a:r>
            <a:r>
              <a:rPr lang="ru-RU" dirty="0" err="1"/>
              <a:t>Еники</a:t>
            </a:r>
            <a:r>
              <a:rPr lang="ru-RU" dirty="0"/>
              <a:t> </a:t>
            </a:r>
            <a:r>
              <a:rPr lang="ru-RU" dirty="0" err="1"/>
              <a:t>Амирхана</a:t>
            </a:r>
            <a:r>
              <a:rPr lang="ru-RU" dirty="0"/>
              <a:t> </a:t>
            </a:r>
            <a:r>
              <a:rPr lang="ru-RU" dirty="0" err="1"/>
              <a:t>Нигметзяновича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340768"/>
            <a:ext cx="3423546" cy="161500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Академика </a:t>
            </a:r>
            <a:r>
              <a:rPr lang="ru-RU" dirty="0" err="1"/>
              <a:t>Кирпичникова</a:t>
            </a:r>
            <a:r>
              <a:rPr lang="ru-RU" dirty="0"/>
              <a:t> – названа в честь участника Великой Отечественной войны, бывшего ректора Казанского химико-технологического института, профессора, академика </a:t>
            </a:r>
            <a:r>
              <a:rPr lang="ru-RU" dirty="0" err="1"/>
              <a:t>Кирпичникова</a:t>
            </a:r>
            <a:r>
              <a:rPr lang="ru-RU" dirty="0"/>
              <a:t> Петра Анатольевича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esktop\img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2931836"/>
            <a:ext cx="2350764" cy="305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16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38266"/>
            <a:ext cx="2391066" cy="284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9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268760"/>
            <a:ext cx="3425651" cy="1687011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Батыршина</a:t>
            </a:r>
            <a:r>
              <a:rPr lang="ru-RU" dirty="0"/>
              <a:t> – названа в честь Героя Советского Союза, участника Великой Отечественной Войны </a:t>
            </a:r>
            <a:r>
              <a:rPr lang="ru-RU" dirty="0" err="1"/>
              <a:t>Батыршина</a:t>
            </a:r>
            <a:r>
              <a:rPr lang="ru-RU" dirty="0"/>
              <a:t> </a:t>
            </a:r>
            <a:r>
              <a:rPr lang="ru-RU" dirty="0" err="1"/>
              <a:t>Гильфана</a:t>
            </a:r>
            <a:r>
              <a:rPr lang="ru-RU" dirty="0"/>
              <a:t> </a:t>
            </a:r>
            <a:r>
              <a:rPr lang="ru-RU" dirty="0" err="1"/>
              <a:t>Абубакировича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268760"/>
            <a:ext cx="3423546" cy="168701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Баяна Нура – названа в честь татарского поэта, участника Великой Отечественной Войны </a:t>
            </a:r>
            <a:r>
              <a:rPr lang="ru-RU" dirty="0" err="1"/>
              <a:t>Баянова</a:t>
            </a:r>
            <a:r>
              <a:rPr lang="ru-RU" dirty="0"/>
              <a:t> Нура </a:t>
            </a:r>
            <a:r>
              <a:rPr lang="ru-RU" dirty="0" err="1"/>
              <a:t>Галимовича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Пользователь\Desktop\baturshin2-2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11801"/>
            <a:ext cx="2173630" cy="279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ользователь\Desktop\25148-bayanov-n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59100"/>
            <a:ext cx="2316127" cy="270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268760"/>
            <a:ext cx="3425651" cy="168701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Валентина Котика – названа в честь Героя Советского Союза, пионера, юного партизана Великой Отечественной Войны Котика Валентина Александровича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268760"/>
            <a:ext cx="3423546" cy="168701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Ватутина – названа в честь Героя Советского Союза, участника Великой Отечественной Войны, советского полководца, генерала армии Ватутина Николая Федоровича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Desktop\3482b3bbaf6cc41f2d29ca85628822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24944"/>
            <a:ext cx="2808312" cy="34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er4eotydtsvnh79j0xxjreguygsohl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24944"/>
            <a:ext cx="2582355" cy="34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68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1477968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>Гаврилова – названа в честь участника Великой Отечественной Войны, Героя Советского Союза, защитника Брестской крепости Гаврилова Петра Михайловича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pic>
        <p:nvPicPr>
          <p:cNvPr id="33794" name="Picture 2" descr="C:\Users\Пользователь\Desktop\5DE91BCF996BB82B860955AAC7BCD6F5_Гаврилов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333569"/>
            <a:ext cx="2760534" cy="413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5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43490" y="980728"/>
            <a:ext cx="7024744" cy="469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84784"/>
            <a:ext cx="3425651" cy="147098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Аркадия Гайдара – названа в честь советского писателя Гайдара (Голикова) Аркадия Петровича, погибшего в сентябре 1941 года в бою под деревней вблизи Киева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484784"/>
            <a:ext cx="3423546" cy="147098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Гастелло – названа в честь Героя Советского Союза, летчика, участника Великой Отечественной Войны Гастелло Николая </a:t>
            </a:r>
            <a:r>
              <a:rPr lang="ru-RU" dirty="0" err="1"/>
              <a:t>Францевича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Desktop\15aad094d18471bc71f5732ec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73" y="2996952"/>
            <a:ext cx="4329552" cy="300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10_118_20120402105513_st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96952"/>
            <a:ext cx="4270339" cy="300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98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348</TotalTime>
  <Words>1031</Words>
  <Application>Microsoft Office PowerPoint</Application>
  <PresentationFormat>Экран (4:3)</PresentationFormat>
  <Paragraphs>61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Остин</vt:lpstr>
      <vt:lpstr>Их именами названы улицы города казани</vt:lpstr>
      <vt:lpstr>Цели и задачи:</vt:lpstr>
      <vt:lpstr>Предполагаемый результат:</vt:lpstr>
      <vt:lpstr>Презентация PowerPoint</vt:lpstr>
      <vt:lpstr>Презентация PowerPoint</vt:lpstr>
      <vt:lpstr>Презентация PowerPoint</vt:lpstr>
      <vt:lpstr>Презентация PowerPoint</vt:lpstr>
      <vt:lpstr>Гаврилова – названа в честь участника Великой Отечественной Войны, Героя Советского Союза, защитника Брестской крепости Гаврилова Петра Михайловича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Названия улиц, связанных с Великой Отечественной войной</vt:lpstr>
      <vt:lpstr>Панфиловцев – в честь Героев Советского Союза (28 человек)</vt:lpstr>
      <vt:lpstr>Презентация PowerPoint</vt:lpstr>
      <vt:lpstr>Соловецких юнг – в честь Соловецких юнг — трехсот юных добровольцев из Татарстана, окончивших Соловецкую школу юнг Военно-Морского Флота СССР, участвовавших в боевых операциях Северного, Тихоокеанского, Балтийского и Черноморского флотов</vt:lpstr>
      <vt:lpstr>Список источников: Интернет-ресурсы  go.mail.ru 1)Фото 2)Список улиц города Казани 3)Биографии участников войны 4)Дополнительная информация из интернета 5)В.Белокопытов Н.Шевченко « Их именами названы улицы Казани » Татарское книжное издательство !977г. 6)А.Кошкин « Молодые герои Великой Отечественной войны» Издательство «Молодая гвардия»  !970 г. 7)Л.Ханин Герои Советского союза- сыны Татарии. Казань, Таткнигоиздат, 1963 г.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Их именами названы улицы…</dc:title>
  <dc:creator>Пользователь</dc:creator>
  <cp:lastModifiedBy>Алиночка</cp:lastModifiedBy>
  <cp:revision>29</cp:revision>
  <dcterms:created xsi:type="dcterms:W3CDTF">2014-05-13T12:14:20Z</dcterms:created>
  <dcterms:modified xsi:type="dcterms:W3CDTF">2014-08-04T17:59:10Z</dcterms:modified>
</cp:coreProperties>
</file>