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0" r:id="rId3"/>
    <p:sldId id="258" r:id="rId4"/>
    <p:sldId id="282" r:id="rId5"/>
    <p:sldId id="284" r:id="rId6"/>
    <p:sldId id="285" r:id="rId7"/>
    <p:sldId id="286" r:id="rId8"/>
    <p:sldId id="287" r:id="rId9"/>
    <p:sldId id="288" r:id="rId10"/>
    <p:sldId id="262" r:id="rId11"/>
    <p:sldId id="267" r:id="rId12"/>
    <p:sldId id="266" r:id="rId13"/>
    <p:sldId id="264" r:id="rId14"/>
    <p:sldId id="263" r:id="rId15"/>
    <p:sldId id="283" r:id="rId16"/>
    <p:sldId id="28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F9B0-BCC9-4776-A9BB-2DB3F51E3BE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3C3-D8F2-469F-9748-9B2E661001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F9B0-BCC9-4776-A9BB-2DB3F51E3BE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3C3-D8F2-469F-9748-9B2E661001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F9B0-BCC9-4776-A9BB-2DB3F51E3BE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3C3-D8F2-469F-9748-9B2E661001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F9B0-BCC9-4776-A9BB-2DB3F51E3BE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3C3-D8F2-469F-9748-9B2E661001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F9B0-BCC9-4776-A9BB-2DB3F51E3BE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3C3-D8F2-469F-9748-9B2E661001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F9B0-BCC9-4776-A9BB-2DB3F51E3BE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3C3-D8F2-469F-9748-9B2E661001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F9B0-BCC9-4776-A9BB-2DB3F51E3BE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3C3-D8F2-469F-9748-9B2E661001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F9B0-BCC9-4776-A9BB-2DB3F51E3BE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3C3-D8F2-469F-9748-9B2E661001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F9B0-BCC9-4776-A9BB-2DB3F51E3BE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3C3-D8F2-469F-9748-9B2E661001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F9B0-BCC9-4776-A9BB-2DB3F51E3BE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3C3-D8F2-469F-9748-9B2E661001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F9B0-BCC9-4776-A9BB-2DB3F51E3BE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3C3-D8F2-469F-9748-9B2E661001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DF9B0-BCC9-4776-A9BB-2DB3F51E3BE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083C3-D8F2-469F-9748-9B2E6610014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8.pn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s40.radikal.ru/i089/0910/1b/71431dd51d62.jpg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://tvoyrebenok.ru/images/presentation/history/b/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28794" y="714356"/>
            <a:ext cx="621510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4800" dirty="0" smtClean="0">
                <a:solidFill>
                  <a:srgbClr val="002060"/>
                </a:solidFill>
                <a:latin typeface="Arial Black" pitchFamily="34" charset="0"/>
              </a:rPr>
              <a:t>ДЕТИ ВОЙНЫ</a:t>
            </a:r>
          </a:p>
          <a:p>
            <a:pPr algn="ctr"/>
            <a:endParaRPr lang="ru-RU" sz="4800" dirty="0" smtClean="0">
              <a:latin typeface="Arial Black" pitchFamily="34" charset="0"/>
            </a:endParaRPr>
          </a:p>
          <a:p>
            <a:pPr algn="ctr"/>
            <a:endParaRPr lang="ru-RU" sz="660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://tvoyrebenok.ru/images/presentation/history/b/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009"/>
          <p:cNvPicPr>
            <a:picLocks noChangeAspect="1" noChangeArrowheads="1"/>
          </p:cNvPicPr>
          <p:nvPr/>
        </p:nvPicPr>
        <p:blipFill>
          <a:blip r:embed="rId3"/>
          <a:srcRect l="1112" t="10747" r="2779" b="14778"/>
          <a:stretch>
            <a:fillRect/>
          </a:stretch>
        </p:blipFill>
        <p:spPr bwMode="auto">
          <a:xfrm>
            <a:off x="4786314" y="571480"/>
            <a:ext cx="3866193" cy="3858630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14480" y="4643446"/>
            <a:ext cx="70009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Леня Голиков. 17 лет. Герой Советского Союза.</a:t>
            </a:r>
            <a:r>
              <a:rPr lang="ru-RU" dirty="0"/>
              <a:t> </a:t>
            </a:r>
            <a:r>
              <a:rPr lang="ru-RU" b="1" dirty="0" smtClean="0"/>
              <a:t>Юный партизан-разведчик.</a:t>
            </a:r>
            <a:r>
              <a:rPr lang="ru-RU" b="1" dirty="0"/>
              <a:t> </a:t>
            </a:r>
            <a:r>
              <a:rPr lang="ru-RU" dirty="0"/>
              <a:t> </a:t>
            </a:r>
            <a:r>
              <a:rPr lang="ru-RU" b="1" dirty="0" smtClean="0"/>
              <a:t>Добыл </a:t>
            </a:r>
            <a:r>
              <a:rPr lang="ru-RU" b="1" dirty="0"/>
              <a:t>ценные документы, в числе которых - описание новых образцов немецких мин, инспекционные донесения вышестоящему командованию и другие данные разведывательного характера</a:t>
            </a:r>
            <a:r>
              <a:rPr lang="ru-RU" b="1" dirty="0" smtClean="0"/>
              <a:t>.</a:t>
            </a:r>
            <a:r>
              <a:rPr lang="ru-RU" dirty="0"/>
              <a:t> </a:t>
            </a:r>
            <a:r>
              <a:rPr lang="ru-RU" b="1" dirty="0"/>
              <a:t>24 января 1943 года 16-летний партизан пал смертью храбрых в бою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85918" y="642918"/>
            <a:ext cx="28839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Леня Голиков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://tvoyrebenok.ru/images/presentation/history/b/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85918" y="5214950"/>
            <a:ext cx="7072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Валя Котик. 14 лет. Герой Советского Союза. Партизанский разведчик. Погиб, в одиночку охраняя от немцев склад боеприпасов в феврале 1944 года в городе Изяславе.</a:t>
            </a:r>
          </a:p>
          <a:p>
            <a:endParaRPr lang="ru-RU" b="1" dirty="0"/>
          </a:p>
        </p:txBody>
      </p:sp>
      <p:pic>
        <p:nvPicPr>
          <p:cNvPr id="7" name="Picture 4" descr="File:ValaKotyk.jpg"/>
          <p:cNvPicPr>
            <a:picLocks noChangeAspect="1" noChangeArrowheads="1"/>
          </p:cNvPicPr>
          <p:nvPr/>
        </p:nvPicPr>
        <p:blipFill>
          <a:blip r:embed="rId3"/>
          <a:srcRect l="8454" r="11272" b="4601"/>
          <a:stretch>
            <a:fillRect/>
          </a:stretch>
        </p:blipFill>
        <p:spPr bwMode="auto">
          <a:xfrm>
            <a:off x="5572132" y="571480"/>
            <a:ext cx="2489677" cy="362425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143108" y="1000108"/>
            <a:ext cx="26582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Валя Котик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://tvoyrebenok.ru/images/presentation/history/b/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Portnova_Zin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571480"/>
            <a:ext cx="2955939" cy="4322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857356" y="5000636"/>
            <a:ext cx="70009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Зина Портнова. 17 лет. </a:t>
            </a:r>
            <a:r>
              <a:rPr lang="ru-RU" b="1" dirty="0"/>
              <a:t>Р</a:t>
            </a:r>
            <a:r>
              <a:rPr lang="ru-RU" b="1" dirty="0" smtClean="0"/>
              <a:t>азведчица </a:t>
            </a:r>
            <a:r>
              <a:rPr lang="ru-RU" b="1" dirty="0"/>
              <a:t>партизанского </a:t>
            </a:r>
            <a:r>
              <a:rPr lang="ru-RU" b="1" dirty="0" smtClean="0"/>
              <a:t>отряда, член </a:t>
            </a:r>
            <a:r>
              <a:rPr lang="ru-RU" b="1" dirty="0"/>
              <a:t>подпольной организации «Юные </a:t>
            </a:r>
            <a:r>
              <a:rPr lang="ru-RU" b="1" dirty="0" smtClean="0"/>
              <a:t>мстители». </a:t>
            </a:r>
            <a:r>
              <a:rPr lang="ru-RU" b="1" dirty="0"/>
              <a:t>Р</a:t>
            </a:r>
            <a:r>
              <a:rPr lang="ru-RU" b="1" dirty="0" smtClean="0"/>
              <a:t>асстреляна в тюрьме г. Полоцка в декабре </a:t>
            </a:r>
            <a:r>
              <a:rPr lang="ru-RU" b="1" dirty="0"/>
              <a:t>1943 </a:t>
            </a:r>
            <a:r>
              <a:rPr lang="ru-RU" b="1" dirty="0" smtClean="0"/>
              <a:t>года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785794"/>
            <a:ext cx="35044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Зина Портнова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1266" name="Picture 2" descr="http://www.zkola.ru/pars_docs/refs/789/788328/788328_html_1326a3c7.jpg"/>
          <p:cNvPicPr>
            <a:picLocks noChangeAspect="1" noChangeArrowheads="1"/>
          </p:cNvPicPr>
          <p:nvPr/>
        </p:nvPicPr>
        <p:blipFill>
          <a:blip r:embed="rId4"/>
          <a:srcRect r="954"/>
          <a:stretch>
            <a:fillRect/>
          </a:stretch>
        </p:blipFill>
        <p:spPr bwMode="auto">
          <a:xfrm>
            <a:off x="2071670" y="1785926"/>
            <a:ext cx="3099095" cy="2947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://tvoyrebenok.ru/images/presentation/history/b/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011"/>
          <p:cNvPicPr>
            <a:picLocks noChangeAspect="1" noChangeArrowheads="1"/>
          </p:cNvPicPr>
          <p:nvPr/>
        </p:nvPicPr>
        <p:blipFill>
          <a:blip r:embed="rId3"/>
          <a:srcRect l="9285" t="11480" r="9285" b="15454"/>
          <a:stretch>
            <a:fillRect/>
          </a:stretch>
        </p:blipFill>
        <p:spPr bwMode="auto">
          <a:xfrm>
            <a:off x="2357423" y="1630453"/>
            <a:ext cx="2571768" cy="2792374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85918" y="4500570"/>
            <a:ext cx="70009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Марат </a:t>
            </a:r>
            <a:r>
              <a:rPr lang="ru-RU" sz="2000" b="1" dirty="0" err="1" smtClean="0"/>
              <a:t>Казей</a:t>
            </a:r>
            <a:r>
              <a:rPr lang="ru-RU" sz="2000" b="1" dirty="0" smtClean="0"/>
              <a:t>. 13 лет. Герой Советского Союза. Разведчик партизанской бригады. </a:t>
            </a:r>
            <a:r>
              <a:rPr lang="ru-RU" sz="2000" b="1" dirty="0"/>
              <a:t>11 мая 1944 г. во время выполнения боевого задания был окружен немецкими </a:t>
            </a:r>
            <a:r>
              <a:rPr lang="ru-RU" sz="2000" b="1" dirty="0" err="1" smtClean="0"/>
              <a:t>солдатами.Не</a:t>
            </a:r>
            <a:r>
              <a:rPr lang="ru-RU" sz="2000" b="1" dirty="0" smtClean="0"/>
              <a:t> </a:t>
            </a:r>
            <a:r>
              <a:rPr lang="ru-RU" sz="2000" b="1" dirty="0"/>
              <a:t>желая сдаваться врагам в плен, он отстреливался до последнего патрона, когда его все-таки окружили враги</a:t>
            </a:r>
            <a:r>
              <a:rPr lang="ru-RU" sz="2000" b="1" dirty="0" smtClean="0"/>
              <a:t>, то </a:t>
            </a:r>
            <a:r>
              <a:rPr lang="ru-RU" sz="2000" b="1" dirty="0"/>
              <a:t>он подорвал их и себя гранатой. </a:t>
            </a:r>
            <a:endParaRPr lang="ru-RU" sz="2000" b="1" dirty="0" smtClean="0"/>
          </a:p>
        </p:txBody>
      </p:sp>
      <p:pic>
        <p:nvPicPr>
          <p:cNvPr id="13314" name="Picture 2" descr="http://img0.liveinternet.ru/images/attach/c/2/74/222/74222710_KazeyMara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571480"/>
            <a:ext cx="2828945" cy="392909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2143108" y="714356"/>
            <a:ext cx="30333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Марат </a:t>
            </a:r>
            <a:r>
              <a:rPr lang="ru-RU" sz="4000" b="1" dirty="0" err="1" smtClean="0">
                <a:solidFill>
                  <a:srgbClr val="C00000"/>
                </a:solidFill>
              </a:rPr>
              <a:t>Казей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://tvoyrebenok.ru/images/presentation/history/b/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857356" y="4500570"/>
            <a:ext cx="6858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Володя </a:t>
            </a:r>
            <a:r>
              <a:rPr lang="ru-RU" b="1" dirty="0" err="1" smtClean="0"/>
              <a:t>Черинов</a:t>
            </a:r>
            <a:r>
              <a:rPr lang="ru-RU" b="1" dirty="0" smtClean="0"/>
              <a:t>. 16 лет. Герой Советского Союза. Краснофлотец. Служил мотористом на катере, обеспечивавшем высадку десанта. Дошел до Берлина. Погиб, спасая людей с охваченного пламенем парома на реке Шпрее весной 1945 года.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85918" y="1000108"/>
            <a:ext cx="38596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Володя </a:t>
            </a:r>
            <a:r>
              <a:rPr lang="ru-RU" sz="4000" b="1" dirty="0" err="1" smtClean="0">
                <a:solidFill>
                  <a:srgbClr val="C00000"/>
                </a:solidFill>
              </a:rPr>
              <a:t>Черинов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14342" name="Picture 6" descr="http://militera.lib.ru/memo/russian/antonov_vs/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571480"/>
            <a:ext cx="2447929" cy="3454439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://tvoyrebenok.ru/images/presentation/history/b/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214422"/>
            <a:ext cx="3648361" cy="3429024"/>
          </a:xfrm>
          <a:prstGeom prst="rect">
            <a:avLst/>
          </a:prstGeom>
          <a:noFill/>
          <a:ln w="2857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6" name="Рисунок 7" descr="http://vppress.ru/photo/new/18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1000108"/>
            <a:ext cx="2943228" cy="3745927"/>
          </a:xfrm>
          <a:prstGeom prst="rect">
            <a:avLst/>
          </a:prstGeom>
          <a:noFill/>
          <a:ln w="2857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7" name="Рисунок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1285860"/>
            <a:ext cx="2381250" cy="3171825"/>
          </a:xfrm>
          <a:prstGeom prst="rect">
            <a:avLst/>
          </a:prstGeom>
          <a:noFill/>
          <a:ln w="2857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8" name="i-main-pic" descr="Картинка 9 из 6789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29190" y="4038600"/>
            <a:ext cx="3810000" cy="2819400"/>
          </a:xfrm>
          <a:prstGeom prst="rect">
            <a:avLst/>
          </a:prstGeom>
          <a:noFill/>
          <a:ln w="2857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9" name="Рисунок 8" descr="http://www.novgorod.ru/images/1242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71538" y="4214818"/>
            <a:ext cx="3276600" cy="2171700"/>
          </a:xfrm>
          <a:prstGeom prst="rect">
            <a:avLst/>
          </a:prstGeom>
          <a:noFill/>
          <a:ln w="2857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000232" y="357166"/>
            <a:ext cx="6306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Памятники детям войны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://tvoyrebenok.ru/images/presentation/history/b/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5984" y="857232"/>
            <a:ext cx="590418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Вечная им память!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2285992"/>
            <a:ext cx="68391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</a:rPr>
              <a:t>Никто не забыт, ничто не  забыто</a:t>
            </a:r>
          </a:p>
        </p:txBody>
      </p:sp>
      <p:grpSp>
        <p:nvGrpSpPr>
          <p:cNvPr id="7" name="Group 12"/>
          <p:cNvGrpSpPr>
            <a:grpSpLocks/>
          </p:cNvGrpSpPr>
          <p:nvPr/>
        </p:nvGrpSpPr>
        <p:grpSpPr bwMode="auto">
          <a:xfrm>
            <a:off x="5357813" y="3357563"/>
            <a:ext cx="2790825" cy="2859087"/>
            <a:chOff x="4241" y="1933"/>
            <a:chExt cx="1116" cy="1287"/>
          </a:xfrm>
        </p:grpSpPr>
        <p:pic>
          <p:nvPicPr>
            <p:cNvPr id="8" name="Picture 10" descr="вечный огонь"/>
            <p:cNvPicPr>
              <a:picLocks noChangeAspect="1" noChangeArrowheads="1"/>
            </p:cNvPicPr>
            <p:nvPr/>
          </p:nvPicPr>
          <p:blipFill>
            <a:blip r:embed="rId3" cstate="print"/>
            <a:srcRect b="45647"/>
            <a:stretch>
              <a:fillRect/>
            </a:stretch>
          </p:blipFill>
          <p:spPr bwMode="auto">
            <a:xfrm>
              <a:off x="4241" y="2024"/>
              <a:ext cx="1116" cy="675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9" name="Picture 8" descr="AG00355_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85" y="1933"/>
              <a:ext cx="427" cy="845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10" name="Picture 9" descr="вечный огонь"/>
            <p:cNvPicPr>
              <a:picLocks noChangeAspect="1" noChangeArrowheads="1"/>
            </p:cNvPicPr>
            <p:nvPr/>
          </p:nvPicPr>
          <p:blipFill>
            <a:blip r:embed="rId3" cstate="print"/>
            <a:srcRect t="54776"/>
            <a:stretch>
              <a:fillRect/>
            </a:stretch>
          </p:blipFill>
          <p:spPr bwMode="auto">
            <a:xfrm>
              <a:off x="4241" y="2659"/>
              <a:ext cx="1116" cy="56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://tvoyrebenok.ru/images/presentation/history/b/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http://vkprf.ru/sites/default/files/sold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428604"/>
            <a:ext cx="6215106" cy="5915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://tvoyrebenok.ru/images/presentation/history/b/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http://vestnikk.ru/uploads/posts/2011-05/1304848863_vov-4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571480"/>
            <a:ext cx="3751210" cy="421484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1785918" y="5000636"/>
            <a:ext cx="71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Сын полка Володя </a:t>
            </a:r>
            <a:r>
              <a:rPr lang="ru-RU" sz="2400" b="1" dirty="0" err="1" smtClean="0"/>
              <a:t>Тарновский</a:t>
            </a:r>
            <a:r>
              <a:rPr lang="ru-RU" sz="2400" b="1" dirty="0" smtClean="0"/>
              <a:t> с боевыми товарищами в Берлине, май 1945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://tvoyrebenok.ru/images/presentation/history/b/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http://www.vkprf.ru/sites/default/files/1%2C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2285992"/>
            <a:ext cx="6119804" cy="4085168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785918" y="571480"/>
            <a:ext cx="70009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Саласпилс. Детский концлагерь. Большинство детей в лагере становились донорами крови для немецких солдат. Обескровленный ребенок быстро погибал.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://tvoyrebenok.ru/images/presentation/history/b/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http://tvoyrebenok.ru/images/presentation/history/b/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 descr="http://vestnikk.ru/uploads/posts/2011-05/1304848826_vov-33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2287421"/>
            <a:ext cx="5786478" cy="431092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928794" y="785794"/>
            <a:ext cx="7215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Дети за партами разрушенной школы в Сталинграде. Весна 1943 года.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://tvoyrebenok.ru/images/presentation/history/b/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http://vestnikk.ru/uploads/posts/2011-05/1304848849_vov-3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928802"/>
            <a:ext cx="6750792" cy="443864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14480" y="428604"/>
            <a:ext cx="70009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Дети в Сталинграде прячутся от бомбящих немецких самолетов, 1942 год.  Автор: Л.И. Конов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://tvoyrebenok.ru/images/presentation/history/b/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1" descr="img2.jpg"/>
          <p:cNvPicPr>
            <a:picLocks noChangeAspect="1"/>
          </p:cNvPicPr>
          <p:nvPr/>
        </p:nvPicPr>
        <p:blipFill>
          <a:blip r:embed="rId3">
            <a:lum contrast="40000"/>
          </a:blip>
          <a:srcRect/>
          <a:stretch>
            <a:fillRect/>
          </a:stretch>
        </p:blipFill>
        <p:spPr bwMode="auto">
          <a:xfrm>
            <a:off x="4876800" y="412750"/>
            <a:ext cx="3962400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завод"/>
          <p:cNvPicPr>
            <a:picLocks noChangeAspect="1" noChangeArrowheads="1"/>
          </p:cNvPicPr>
          <p:nvPr/>
        </p:nvPicPr>
        <p:blipFill>
          <a:blip r:embed="rId4">
            <a:lum bright="-10000" contrast="20000"/>
          </a:blip>
          <a:srcRect/>
          <a:stretch>
            <a:fillRect/>
          </a:stretch>
        </p:blipFill>
        <p:spPr bwMode="auto">
          <a:xfrm>
            <a:off x="1428728" y="1428736"/>
            <a:ext cx="3043259" cy="39122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://tvoyrebenok.ru/images/presentation/history/b/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10" descr="2402346780089413999hVhCIO_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3121" y="642919"/>
            <a:ext cx="3866992" cy="57086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://tvoyrebenok.ru/images/presentation/history/b/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6866" name="Picture 2" descr="http://www.ruscable.ru/gallery/resize.php?put=user_2338/u2338_deti_voyny/image_4d3eb8c1aface.jpg"/>
          <p:cNvPicPr>
            <a:picLocks noChangeAspect="1" noChangeArrowheads="1"/>
          </p:cNvPicPr>
          <p:nvPr/>
        </p:nvPicPr>
        <p:blipFill>
          <a:blip r:embed="rId3"/>
          <a:srcRect t="7087" b="7087"/>
          <a:stretch>
            <a:fillRect/>
          </a:stretch>
        </p:blipFill>
        <p:spPr bwMode="auto">
          <a:xfrm>
            <a:off x="1829727" y="1357298"/>
            <a:ext cx="6880989" cy="442915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242</Words>
  <Application>Microsoft Office PowerPoint</Application>
  <PresentationFormat>Экран (4:3)</PresentationFormat>
  <Paragraphs>19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Алиночка</cp:lastModifiedBy>
  <cp:revision>21</cp:revision>
  <dcterms:created xsi:type="dcterms:W3CDTF">2014-05-18T17:26:06Z</dcterms:created>
  <dcterms:modified xsi:type="dcterms:W3CDTF">2014-08-04T18:01:13Z</dcterms:modified>
</cp:coreProperties>
</file>