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8" r:id="rId4"/>
    <p:sldId id="274" r:id="rId5"/>
    <p:sldId id="275" r:id="rId6"/>
    <p:sldId id="276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90" r:id="rId15"/>
    <p:sldId id="286" r:id="rId16"/>
    <p:sldId id="287" r:id="rId17"/>
    <p:sldId id="288" r:id="rId18"/>
    <p:sldId id="289" r:id="rId19"/>
    <p:sldId id="282" r:id="rId20"/>
    <p:sldId id="25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7" d="100"/>
          <a:sy n="77" d="100"/>
        </p:scale>
        <p:origin x="-94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FD510B1-3F29-43FF-9F71-29E0BD4DB573}" type="datetimeFigureOut">
              <a:rPr lang="ru-RU" smtClean="0"/>
              <a:t>04.08.2014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7773A2A-D14F-496D-8D72-2C269294148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F:\&#1082;&#1086;&#1085;&#1082;&#1091;&#1088;&#1089;%20&#1091;&#1088;&#1086;&#1082;\9%20&#1084;&#1072;&#1103;\minusovki.mptri.net%20voennie_-_svyashennaya_voyna.mp3" TargetMode="Externa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Documents and Settings\Рыжов\Рабочий стол\Копия (3) ВРЕМЕННЫЕ ФОТО\Рисунок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7" y="3645024"/>
            <a:ext cx="4608512" cy="308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6516" y="2320492"/>
            <a:ext cx="7406640" cy="1472184"/>
          </a:xfrm>
        </p:spPr>
        <p:txBody>
          <a:bodyPr>
            <a:normAutofit/>
          </a:bodyPr>
          <a:lstStyle/>
          <a:p>
            <a:r>
              <a:rPr lang="ru-RU" sz="8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«Дети войны»</a:t>
            </a:r>
            <a:endParaRPr lang="ru-RU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44208" y="5371062"/>
            <a:ext cx="2592289" cy="136291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95637" y="1700808"/>
            <a:ext cx="75325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…Нам в сорок третьем выдали медали,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только в сорок пятом — паспорта…</a:t>
            </a:r>
          </a:p>
          <a:p>
            <a:pPr algn="r"/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Ю. Воронов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5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603937"/>
            <a:ext cx="7416824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62393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играли на </a:t>
            </a:r>
            <a:r>
              <a:rPr lang="ru-RU" sz="5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улицах</a:t>
            </a:r>
            <a:endParaRPr lang="ru-RU" sz="5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9" descr="C:\Documents and Settings\Рыжов\Рабочий стол\ВРЕМЕННЫЕ ФОТО\Рисунок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20888"/>
            <a:ext cx="5648597" cy="3694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0016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5400" dirty="0">
                <a:solidFill>
                  <a:schemeClr val="tx1"/>
                </a:solidFill>
              </a:rPr>
              <a:t>Б</a:t>
            </a:r>
            <a:r>
              <a:rPr lang="ru-RU" sz="5400" dirty="0" smtClean="0">
                <a:solidFill>
                  <a:schemeClr val="tx1"/>
                </a:solidFill>
              </a:rPr>
              <a:t>ыло веселое </a:t>
            </a:r>
            <a:r>
              <a:rPr lang="ru-RU" sz="5400" dirty="0" smtClean="0">
                <a:solidFill>
                  <a:schemeClr val="tx1"/>
                </a:solidFill>
              </a:rPr>
              <a:t>детство</a:t>
            </a:r>
            <a:endParaRPr lang="ru-RU" sz="5400" dirty="0" smtClean="0">
              <a:solidFill>
                <a:schemeClr val="tx1"/>
              </a:solidFill>
            </a:endParaRPr>
          </a:p>
        </p:txBody>
      </p:sp>
      <p:pic>
        <p:nvPicPr>
          <p:cNvPr id="11267" name="Picture 7" descr="C:\Documents and Settings\Рыжов\Рабочий стол\ВРЕМЕННЫЕ ФОТО\Рисунок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6884988" cy="429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7162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435608" y="274320"/>
            <a:ext cx="7672896" cy="157050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400" dirty="0" smtClean="0">
                <a:solidFill>
                  <a:schemeClr val="tx1"/>
                </a:solidFill>
              </a:rPr>
              <a:t>И они не знали, что их ждет…</a:t>
            </a:r>
          </a:p>
        </p:txBody>
      </p:sp>
      <p:pic>
        <p:nvPicPr>
          <p:cNvPr id="12291" name="Picture 9" descr="C:\Documents and Settings\Рыжов\Рабочий стол\ВРЕМЕННЫЕ ФОТО\Рисунок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3551589" cy="2736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:\Documents and Settings\Рыжов\Рабочий стол\Копия (3) ВРЕМЕННЫЕ ФОТО\Рисунок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789040"/>
            <a:ext cx="4104581" cy="2924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5231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275856" y="332656"/>
            <a:ext cx="4536504" cy="77629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7200" dirty="0" smtClean="0">
                <a:solidFill>
                  <a:srgbClr val="D01406"/>
                </a:solidFill>
              </a:rPr>
              <a:t>                    </a:t>
            </a:r>
            <a:r>
              <a:rPr lang="ru-RU" sz="8000" dirty="0" smtClean="0">
                <a:solidFill>
                  <a:srgbClr val="D014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Война !</a:t>
            </a:r>
          </a:p>
        </p:txBody>
      </p:sp>
      <p:sp>
        <p:nvSpPr>
          <p:cNvPr id="34823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4499992" y="2492896"/>
            <a:ext cx="4038600" cy="3877891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chemeClr val="hlink"/>
                </a:solidFill>
              </a:rPr>
              <a:t>  </a:t>
            </a:r>
            <a:r>
              <a:rPr lang="ru-RU" sz="6000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июня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6000" b="1" dirty="0" smtClean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000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1941 года</a:t>
            </a:r>
          </a:p>
        </p:txBody>
      </p:sp>
      <p:pic>
        <p:nvPicPr>
          <p:cNvPr id="34824" name="minusovki.mptri.net voennie_-_svyashennaya_voyna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0" descr="C:\Documents and Settings\Рыжов\Рабочий стол\ВРЕМЕННЫЕ ФОТО\Рисунок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117062"/>
            <a:ext cx="3089275" cy="45688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5264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8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8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82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7920880" cy="4464496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Война</a:t>
            </a:r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давала </a:t>
            </a:r>
            <a:r>
              <a:rPr lang="ru-RU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времени на взросление – они сразу </a:t>
            </a:r>
            <a:r>
              <a:rPr lang="ru-RU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становились </a:t>
            </a:r>
            <a:r>
              <a:rPr lang="ru-RU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взрослыми</a:t>
            </a:r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767282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6"/>
          <p:cNvSpPr txBox="1">
            <a:spLocks noChangeArrowheads="1"/>
          </p:cNvSpPr>
          <p:nvPr/>
        </p:nvSpPr>
        <p:spPr bwMode="auto">
          <a:xfrm>
            <a:off x="1396405" y="692696"/>
            <a:ext cx="7417048" cy="256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воевали  как взрослые на фронтах, в партизанских отрядах, в тылу.</a:t>
            </a:r>
            <a:endParaRPr lang="ru-RU" altLang="ru-RU" sz="2800" b="1" dirty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Имели награды, носили военную одежду.</a:t>
            </a:r>
          </a:p>
          <a:p>
            <a:pPr eaLnBrk="1" hangingPunct="1">
              <a:spcBef>
                <a:spcPct val="50000"/>
              </a:spcBef>
            </a:pPr>
            <a:endParaRPr lang="ru-RU" altLang="ru-RU" sz="2400" b="1" dirty="0"/>
          </a:p>
          <a:p>
            <a:pPr eaLnBrk="1" hangingPunct="1">
              <a:spcBef>
                <a:spcPct val="50000"/>
              </a:spcBef>
            </a:pPr>
            <a:r>
              <a:rPr lang="ru-RU" altLang="ru-RU" dirty="0">
                <a:latin typeface="Arial Black" pitchFamily="34" charset="0"/>
              </a:rPr>
              <a:t> </a:t>
            </a:r>
          </a:p>
        </p:txBody>
      </p:sp>
      <p:pic>
        <p:nvPicPr>
          <p:cNvPr id="39940" name="Picture 5" descr="C:\Documents and Settings\Рыжов\Рабочий стол\Копия (3) ВРЕМЕННЫЕ ФОТО\Рисунок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279" y="2627832"/>
            <a:ext cx="5761299" cy="39969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8611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980728"/>
            <a:ext cx="4360528" cy="4968552"/>
          </a:xfrm>
        </p:spPr>
        <p:txBody>
          <a:bodyPr>
            <a:noAutofit/>
          </a:bodyPr>
          <a:lstStyle/>
          <a:p>
            <a:pPr marL="82296" indent="0">
              <a:lnSpc>
                <a:spcPct val="90000"/>
              </a:lnSpc>
              <a:buNone/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Страшный час для детей и матерей в концлагере наступал тогда,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lnSpc>
                <a:spcPct val="90000"/>
              </a:lnSpc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фашисты, выстроив матерей с детьми посреди лагеря,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lnSpc>
                <a:spcPct val="90000"/>
              </a:lnSpc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насильно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отрывали малюток от несчастных матерей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0" descr="C:\Documents and Settings\Рыжов\Рабочий стол\Копия (3) ВРЕМЕННЫЕ ФОТО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12777"/>
            <a:ext cx="3363236" cy="48476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8212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6718" y="404664"/>
            <a:ext cx="7937770" cy="3024336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Дети, начиная с грудного возраста, содержались немцами отдельно и строго изолированно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82296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в отдельном бараке находились в состоянии маленьких животных, лишенных даже примитивного ухода.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Picture 4" descr="C:\Documents and Settings\Рыжов\Рабочий стол\Копия (3) ВРЕМЕННЫЕ ФОТО\Рисунок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71370"/>
            <a:ext cx="4464496" cy="3257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2371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600" y="4797152"/>
            <a:ext cx="8013284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кровавых расправах с заключенными в тюрьмах, где немцы расстреливали до нескольких сотен человек, исключений для детей не делали. </a:t>
            </a:r>
          </a:p>
        </p:txBody>
      </p:sp>
      <p:pic>
        <p:nvPicPr>
          <p:cNvPr id="35843" name="Picture 4" descr="C:\Documents and Settings\Рыжов\Рабочий стол\Копия (3) ВРЕМЕННЫЕ ФОТО\Рисунок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274" y="476672"/>
            <a:ext cx="6353117" cy="4069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035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2257" y="1052736"/>
            <a:ext cx="7498080" cy="4800600"/>
          </a:xfrm>
        </p:spPr>
        <p:txBody>
          <a:bodyPr/>
          <a:lstStyle/>
          <a:p>
            <a:pPr marL="82296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дети войны уже стали бабушками и дедушками.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них не самый лучший характер, они ворчат.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надо уважать их и помнить, что их жизнь с самого начала складывалась очень трудно. Они справились с таким, что нам и не снилось. </a:t>
            </a:r>
          </a:p>
        </p:txBody>
      </p:sp>
      <p:pic>
        <p:nvPicPr>
          <p:cNvPr id="4" name="Picture 4" descr="C:\Users\Инна\Desktop\конкурсы\пионеры-герои\Знаем! Помним! Гордимся!\363215-b8b64a91b4aff3fa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676260"/>
            <a:ext cx="2808312" cy="2168581"/>
          </a:xfrm>
          <a:prstGeom prst="rect">
            <a:avLst/>
          </a:prstGeom>
          <a:noFill/>
        </p:spPr>
      </p:pic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72257" y="29697"/>
            <a:ext cx="7355256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99182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548680"/>
            <a:ext cx="4104456" cy="5832648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мало осталось в живых ветеранов Великой Отечественной войны.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другое поколение, на которое война повлияла еще больше.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поколение, которому война омрачила детство.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 и называют - детьми войны.</a:t>
            </a:r>
          </a:p>
        </p:txBody>
      </p:sp>
      <p:pic>
        <p:nvPicPr>
          <p:cNvPr id="4" name="Picture 6" descr="C:\Documents and Settings\Рыжов\Рабочий стол\Копия (3) ВРЕМЕННЫЕ ФОТО\Рисунок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629" y="1124744"/>
            <a:ext cx="3505200" cy="457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5082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848872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8 февраля </a:t>
            </a: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B00000"/>
                </a:solidFill>
              </a:rPr>
              <a:t>День </a:t>
            </a:r>
            <a:r>
              <a:rPr lang="ru-RU" sz="4400" dirty="0">
                <a:solidFill>
                  <a:srgbClr val="B00000"/>
                </a:solidFill>
              </a:rPr>
              <a:t>юного </a:t>
            </a:r>
            <a:r>
              <a:rPr lang="ru-RU" sz="4400" dirty="0" smtClean="0">
                <a:solidFill>
                  <a:srgbClr val="B00000"/>
                </a:solidFill>
              </a:rPr>
              <a:t>героя-антифашиста</a:t>
            </a:r>
            <a:r>
              <a:rPr lang="ru-RU" dirty="0">
                <a:solidFill>
                  <a:srgbClr val="B00000"/>
                </a:solidFill>
              </a:rPr>
              <a:t/>
            </a:r>
            <a:br>
              <a:rPr lang="ru-RU" dirty="0">
                <a:solidFill>
                  <a:srgbClr val="B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700808"/>
            <a:ext cx="8100392" cy="3024336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юных- мальчиков и девочек всех стран, тех, кто боролся и умирал за свободу, равенство и счастье людей, посвящается день 8 февраля. </a:t>
            </a:r>
          </a:p>
          <a:p>
            <a:pPr marL="82296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много погибло в борьбе. Многие остались живы и встретили Победную весну 1945 года. 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Имена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них разные, но их судьбы похожи – всё, что они делали, они делали ради освобождения своей страны от фашистских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захватчиков.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8" descr="C:\Documents and Settings\iddqd\My documents\Мои рисунки\pione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3648" y="4869160"/>
            <a:ext cx="7200800" cy="1794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18638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20688"/>
            <a:ext cx="7776864" cy="2592288"/>
          </a:xfrm>
        </p:spPr>
        <p:txBody>
          <a:bodyPr>
            <a:normAutofit lnSpcReduction="10000"/>
          </a:bodyPr>
          <a:lstStyle/>
          <a:p>
            <a:pPr algn="just">
              <a:buFont typeface="Arial" charset="0"/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Когда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началась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Отечественная</a:t>
            </a:r>
          </a:p>
          <a:p>
            <a:pPr algn="just">
              <a:buFont typeface="Arial" charset="0"/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Война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в боевой строй встали не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взрослые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мужчины и женщины. </a:t>
            </a:r>
          </a:p>
          <a:p>
            <a:pPr algn="just">
              <a:buFont typeface="Arial" charset="0"/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защиту России поднялись тысячи мальчиков и девочек,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ваших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ровесников.</a:t>
            </a:r>
          </a:p>
          <a:p>
            <a:endParaRPr lang="ru-RU" dirty="0"/>
          </a:p>
        </p:txBody>
      </p:sp>
      <p:pic>
        <p:nvPicPr>
          <p:cNvPr id="4" name="Picture 5" descr="C:\Documents and Settings\Рыжов\Рабочий стол\Копия (3) ВРЕМЕННЫЕ ФОТО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90618"/>
            <a:ext cx="4536504" cy="34133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75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410055"/>
            <a:ext cx="7848872" cy="2154849"/>
          </a:xfrm>
        </p:spPr>
        <p:txBody>
          <a:bodyPr>
            <a:normAutofit fontScale="92500"/>
          </a:bodyPr>
          <a:lstStyle/>
          <a:p>
            <a:pPr marL="82296" indent="0" algn="ctr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детских песенок дети войны слышали разрывы бомб, вместо чистого неба видели самолеты-бомбардировщики. Они росли без красивой одежды и удобной обуви. </a:t>
            </a:r>
          </a:p>
        </p:txBody>
      </p:sp>
      <p:pic>
        <p:nvPicPr>
          <p:cNvPr id="5" name="Picture 19" descr="C:\Documents and Settings\Рыжов\Рабочий стол\ВРЕМЕННЫЕ ФОТО\Рисунок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492896"/>
            <a:ext cx="5256584" cy="42358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0722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60648"/>
            <a:ext cx="7632848" cy="1872208"/>
          </a:xfrm>
        </p:spPr>
        <p:txBody>
          <a:bodyPr>
            <a:no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половины этих детей война отняла родителей, бабушек и дедушек, братиков и сестричек. Такое горе не сравнить ни с чем, ни с каким другими лишениями. </a:t>
            </a:r>
          </a:p>
        </p:txBody>
      </p:sp>
      <p:pic>
        <p:nvPicPr>
          <p:cNvPr id="5" name="Picture 15" descr="C:\Documents and Settings\Рыжов\Рабочий стол\ВРЕМЕННЫЕ ФОТО\Рисунок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443910"/>
            <a:ext cx="2817577" cy="4273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C:\Documents and Settings\Рыжов\Рабочий стол\ВРЕМЕННЫЕ ФОТО\Рисунок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443910"/>
            <a:ext cx="2952328" cy="43295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8065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42888"/>
            <a:ext cx="4320480" cy="6210448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Детям войны рано пришлось становиться взрослыми.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ними некому было присматривать, некому было выполнять их капризы.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Ведь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их родители или воевали, или трудились с утра до вечера, чтобы страна могла победить в войне.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уже не было... </a:t>
            </a:r>
          </a:p>
        </p:txBody>
      </p:sp>
      <p:pic>
        <p:nvPicPr>
          <p:cNvPr id="5" name="Picture 6" descr="C:\Documents and Settings\Рыжов\Рабочий стол\Копия (3) ВРЕМЕННЫЕ ФОТО\Рисунок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3456384" cy="44644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1836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115616" y="404664"/>
            <a:ext cx="7704856" cy="144016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ведь было мирное время,</a:t>
            </a:r>
            <a:b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 играли, росли </a:t>
            </a:r>
            <a:b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не было у них забот.</a:t>
            </a:r>
          </a:p>
        </p:txBody>
      </p:sp>
      <p:pic>
        <p:nvPicPr>
          <p:cNvPr id="7171" name="Picture 7" descr="C:\Documents and Settings\Рыжов\Рабочий стол\ВРЕМЕННЫЕ ФОТО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88" y="2143125"/>
            <a:ext cx="367665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2487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 был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рядом</a:t>
            </a:r>
            <a:endParaRPr lang="ru-RU" sz="6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7" descr="C:\Documents and Settings\Рыжов\Рабочий стол\ВРЕМЕННЫЕ ФОТО\Рисуно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420888"/>
            <a:ext cx="5435600" cy="3640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5099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5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 была </a:t>
            </a:r>
            <a:r>
              <a:rPr lang="ru-RU" sz="5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рядом</a:t>
            </a:r>
            <a:endParaRPr lang="ru-RU" sz="5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7" descr="C:\Documents and Settings\Рыжов\Рабочий стол\ВРЕМЕННЫЕ ФОТО\Рисуно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50564"/>
            <a:ext cx="5734050" cy="4448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7036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111</TotalTime>
  <Words>453</Words>
  <Application>Microsoft Office PowerPoint</Application>
  <PresentationFormat>Экран (4:3)</PresentationFormat>
  <Paragraphs>45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«Дети войны»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ведь было мирное время, дети играли, росли  и не было у них забот.</vt:lpstr>
      <vt:lpstr>Папа был рядом</vt:lpstr>
      <vt:lpstr>Мама была рядом</vt:lpstr>
      <vt:lpstr>Дети играли на улицах</vt:lpstr>
      <vt:lpstr>Было веселое детство</vt:lpstr>
      <vt:lpstr>И они не знали, что их ждет…</vt:lpstr>
      <vt:lpstr>                    Война !</vt:lpstr>
      <vt:lpstr>Война  не давала детям времени на взросление – они сразу становились взрослыми!</vt:lpstr>
      <vt:lpstr>Презентация PowerPoint</vt:lpstr>
      <vt:lpstr>Презентация PowerPoint</vt:lpstr>
      <vt:lpstr>Презентация PowerPoint</vt:lpstr>
      <vt:lpstr>При кровавых расправах с заключенными в тюрьмах, где немцы расстреливали до нескольких сотен человек, исключений для детей не делали. </vt:lpstr>
      <vt:lpstr>Презентация PowerPoint</vt:lpstr>
      <vt:lpstr>8 февраля  День юного героя-антифашиста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«Дети войны»</dc:title>
  <dc:creator>Гузель</dc:creator>
  <cp:lastModifiedBy>Алиночка</cp:lastModifiedBy>
  <cp:revision>11</cp:revision>
  <dcterms:created xsi:type="dcterms:W3CDTF">2014-06-18T13:10:07Z</dcterms:created>
  <dcterms:modified xsi:type="dcterms:W3CDTF">2014-08-04T18:02:53Z</dcterms:modified>
</cp:coreProperties>
</file>