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5"/>
  </p:notesMasterIdLst>
  <p:sldIdLst>
    <p:sldId id="256" r:id="rId2"/>
    <p:sldId id="258" r:id="rId3"/>
    <p:sldId id="279" r:id="rId4"/>
    <p:sldId id="280" r:id="rId5"/>
    <p:sldId id="278" r:id="rId6"/>
    <p:sldId id="257" r:id="rId7"/>
    <p:sldId id="259" r:id="rId8"/>
    <p:sldId id="260" r:id="rId9"/>
    <p:sldId id="261" r:id="rId10"/>
    <p:sldId id="262" r:id="rId11"/>
    <p:sldId id="267" r:id="rId12"/>
    <p:sldId id="265" r:id="rId13"/>
    <p:sldId id="271" r:id="rId14"/>
    <p:sldId id="272" r:id="rId15"/>
    <p:sldId id="264" r:id="rId16"/>
    <p:sldId id="266" r:id="rId17"/>
    <p:sldId id="269" r:id="rId18"/>
    <p:sldId id="263" r:id="rId19"/>
    <p:sldId id="273" r:id="rId20"/>
    <p:sldId id="274" r:id="rId21"/>
    <p:sldId id="275" r:id="rId22"/>
    <p:sldId id="277" r:id="rId23"/>
    <p:sldId id="27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000" autoAdjust="0"/>
  </p:normalViewPr>
  <p:slideViewPr>
    <p:cSldViewPr snapToGrid="0">
      <p:cViewPr varScale="1">
        <p:scale>
          <a:sx n="81" d="100"/>
          <a:sy n="81" d="100"/>
        </p:scale>
        <p:origin x="96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8F06C-6FAE-4313-8C51-808ACBCE14D4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04D4A-123D-4CAD-B9ED-ADB51E420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062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157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61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149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143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55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978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813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972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90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585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660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505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18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547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3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80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32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602F7E-159D-49DC-AB7E-2FCC38669CFA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D9A820-9A9A-46AF-90B1-96BDE85B3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28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16" y="616768"/>
            <a:ext cx="10826894" cy="55056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8182" y="2216727"/>
            <a:ext cx="7661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C00000"/>
                </a:solidFill>
              </a:rPr>
              <a:t>Его величество  хлеб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5310" y="4524572"/>
            <a:ext cx="3089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Подготовила:зав.библиотекой</a:t>
            </a:r>
            <a:r>
              <a:rPr lang="ru-RU" dirty="0" smtClean="0"/>
              <a:t> МБОУ «Школа №113» </a:t>
            </a:r>
            <a:r>
              <a:rPr lang="ru-RU" dirty="0" err="1" smtClean="0"/>
              <a:t>Мингалиева</a:t>
            </a:r>
            <a:r>
              <a:rPr lang="ru-RU" dirty="0" smtClean="0"/>
              <a:t> А.Х.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74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27" y="606136"/>
            <a:ext cx="10169237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9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42" y="460299"/>
            <a:ext cx="10635916" cy="558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7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577" t="20700" r="28671" b="19379"/>
          <a:stretch/>
        </p:blipFill>
        <p:spPr>
          <a:xfrm>
            <a:off x="2175163" y="1080655"/>
            <a:ext cx="8174182" cy="5321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89267" y="441842"/>
            <a:ext cx="5971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Появляется в магазине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61779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659" y="1200061"/>
            <a:ext cx="9160875" cy="5211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8842" y="676841"/>
            <a:ext cx="6198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Хлеб Войны. Блокадный хлеб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649" t="7485" r="8069" b="5263"/>
          <a:stretch/>
        </p:blipFill>
        <p:spPr>
          <a:xfrm>
            <a:off x="770020" y="465219"/>
            <a:ext cx="10282990" cy="59837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0020" y="700644"/>
            <a:ext cx="470450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Я помню хлеб, военный, горький.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0070C0"/>
                </a:solidFill>
              </a:rPr>
              <a:t>Он весь почти из лебеды.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0070C0"/>
                </a:solidFill>
              </a:rPr>
              <a:t>В нем в каждой корке, в каждой крошке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0070C0"/>
                </a:solidFill>
              </a:rPr>
              <a:t>Был горький вкус людской беды.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0070C0"/>
                </a:solidFill>
              </a:rPr>
              <a:t>И горе было частым гостем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0070C0"/>
                </a:solidFill>
              </a:rPr>
              <a:t>Им были детства дни полны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0070C0"/>
                </a:solidFill>
              </a:rPr>
              <a:t>Особо помним мы, что счастью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0070C0"/>
                </a:solidFill>
              </a:rPr>
              <a:t>Был равен горький хлеб войны.</a:t>
            </a:r>
          </a:p>
        </p:txBody>
      </p:sp>
    </p:spTree>
    <p:extLst>
      <p:ext uri="{BB962C8B-B14F-4D97-AF65-F5344CB8AC3E}">
        <p14:creationId xmlns:p14="http://schemas.microsoft.com/office/powerpoint/2010/main" val="412676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9023" y="614315"/>
            <a:ext cx="5580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Музей хлеба в Санкт-Петербурге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46" y="1694003"/>
            <a:ext cx="5319973" cy="37021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719" y="2545333"/>
            <a:ext cx="5872557" cy="32886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78316" y="1109228"/>
            <a:ext cx="4713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Музей хлеба в Болгар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853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63" y="577515"/>
            <a:ext cx="10635916" cy="56187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86863" y="5165557"/>
            <a:ext cx="3272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2000 лет -13 метров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584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69" y="0"/>
            <a:ext cx="11149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88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204" t="24752" r="27725" b="4456"/>
          <a:stretch/>
        </p:blipFill>
        <p:spPr>
          <a:xfrm>
            <a:off x="599997" y="554182"/>
            <a:ext cx="10968548" cy="57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8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168" y="603586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2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18" y="727364"/>
            <a:ext cx="1080654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5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57184" y="238483"/>
            <a:ext cx="6319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/>
              <a:t>Игра : Откуда  хлеб </a:t>
            </a:r>
            <a:r>
              <a:rPr lang="ru-RU" sz="4000" dirty="0" smtClean="0"/>
              <a:t>пришел?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014660" y="1347668"/>
            <a:ext cx="4503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Откуда хлеб пришел?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066796" y="1871620"/>
            <a:ext cx="47885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А </a:t>
            </a:r>
            <a:r>
              <a:rPr lang="ru-RU" sz="3600" dirty="0"/>
              <a:t>в магазин как попал?</a:t>
            </a:r>
            <a:endParaRPr lang="ru-RU" sz="3200" dirty="0"/>
          </a:p>
          <a:p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66796" y="2278270"/>
            <a:ext cx="5150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 </a:t>
            </a:r>
            <a:r>
              <a:rPr lang="ru-RU" sz="3600" dirty="0"/>
              <a:t>делают в пекарне?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3022" y="2705555"/>
            <a:ext cx="4702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</a:lstStyle>
          <a:p>
            <a:r>
              <a:rPr lang="ru-RU" sz="3600" dirty="0" smtClean="0"/>
              <a:t>Из </a:t>
            </a:r>
            <a:r>
              <a:rPr lang="ru-RU" sz="3600" dirty="0"/>
              <a:t>чего пекут хлеб?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6796" y="3208070"/>
            <a:ext cx="5793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</a:t>
            </a:r>
            <a:r>
              <a:rPr lang="ru-RU" sz="3600" dirty="0"/>
              <a:t>Из чего мука получается?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283" y="3402762"/>
            <a:ext cx="53179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3600" dirty="0" smtClean="0"/>
              <a:t>Откуда </a:t>
            </a:r>
            <a:r>
              <a:rPr lang="ru-RU" sz="3600" dirty="0"/>
              <a:t>зерно?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46526" y="4132515"/>
            <a:ext cx="336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Откуда </a:t>
            </a:r>
            <a:r>
              <a:rPr lang="ru-RU" sz="3600" dirty="0"/>
              <a:t>колос?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91373" y="4616788"/>
            <a:ext cx="4656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Кто </a:t>
            </a:r>
            <a:r>
              <a:rPr lang="ru-RU" sz="3600" dirty="0"/>
              <a:t>посеял пшеницу?</a:t>
            </a:r>
          </a:p>
        </p:txBody>
      </p:sp>
      <p:sp>
        <p:nvSpPr>
          <p:cNvPr id="17" name="Стрелка влево 16"/>
          <p:cNvSpPr/>
          <p:nvPr/>
        </p:nvSpPr>
        <p:spPr>
          <a:xfrm>
            <a:off x="579516" y="1561094"/>
            <a:ext cx="461211" cy="29164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>
            <a:off x="579517" y="2028239"/>
            <a:ext cx="495296" cy="3439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>
            <a:off x="571500" y="2450799"/>
            <a:ext cx="495296" cy="3439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>
            <a:off x="644692" y="2915395"/>
            <a:ext cx="495296" cy="3439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>
            <a:off x="665743" y="3375738"/>
            <a:ext cx="495296" cy="3439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лево 21"/>
          <p:cNvSpPr/>
          <p:nvPr/>
        </p:nvSpPr>
        <p:spPr>
          <a:xfrm flipV="1">
            <a:off x="694102" y="3895138"/>
            <a:ext cx="466937" cy="249776"/>
          </a:xfrm>
          <a:prstGeom prst="leftArrow">
            <a:avLst>
              <a:gd name="adj1" fmla="val 6425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750961" y="4320410"/>
            <a:ext cx="495296" cy="3439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>
            <a:off x="767012" y="4768001"/>
            <a:ext cx="495296" cy="3439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 rot="10800000">
            <a:off x="6010259" y="1490014"/>
            <a:ext cx="680809" cy="4078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 rot="10800000">
            <a:off x="6034458" y="1977411"/>
            <a:ext cx="680809" cy="4078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лево 26"/>
          <p:cNvSpPr/>
          <p:nvPr/>
        </p:nvSpPr>
        <p:spPr>
          <a:xfrm rot="10800000">
            <a:off x="6031351" y="2346881"/>
            <a:ext cx="680809" cy="4285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лево 27"/>
          <p:cNvSpPr/>
          <p:nvPr/>
        </p:nvSpPr>
        <p:spPr>
          <a:xfrm rot="10800000">
            <a:off x="6057208" y="2806791"/>
            <a:ext cx="680809" cy="4078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лево 28"/>
          <p:cNvSpPr/>
          <p:nvPr/>
        </p:nvSpPr>
        <p:spPr>
          <a:xfrm rot="10800000">
            <a:off x="6057208" y="3301415"/>
            <a:ext cx="698524" cy="39600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лево 29"/>
          <p:cNvSpPr/>
          <p:nvPr/>
        </p:nvSpPr>
        <p:spPr>
          <a:xfrm rot="10800000">
            <a:off x="6063889" y="3786001"/>
            <a:ext cx="680809" cy="4078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лево 30"/>
          <p:cNvSpPr/>
          <p:nvPr/>
        </p:nvSpPr>
        <p:spPr>
          <a:xfrm rot="10800000">
            <a:off x="6044849" y="4282441"/>
            <a:ext cx="680809" cy="4078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лево 31"/>
          <p:cNvSpPr/>
          <p:nvPr/>
        </p:nvSpPr>
        <p:spPr>
          <a:xfrm rot="10800000">
            <a:off x="6044849" y="4761822"/>
            <a:ext cx="680809" cy="4078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203936" y="1289154"/>
            <a:ext cx="3481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Из магазина</a:t>
            </a:r>
            <a:endParaRPr lang="ru-RU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7203936" y="1693941"/>
            <a:ext cx="3513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Из пекарни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62679" y="2160460"/>
            <a:ext cx="2806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Пекут </a:t>
            </a:r>
            <a:r>
              <a:rPr lang="ru-RU" sz="3600" dirty="0" smtClean="0"/>
              <a:t>хлеб</a:t>
            </a:r>
            <a:endParaRPr lang="ru-RU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7328869" y="2561178"/>
            <a:ext cx="2801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Из муки</a:t>
            </a:r>
            <a:endParaRPr lang="ru-RU" sz="3600" dirty="0"/>
          </a:p>
        </p:txBody>
      </p:sp>
      <p:sp>
        <p:nvSpPr>
          <p:cNvPr id="38" name="TextBox 37"/>
          <p:cNvSpPr txBox="1"/>
          <p:nvPr/>
        </p:nvSpPr>
        <p:spPr>
          <a:xfrm>
            <a:off x="7372441" y="3105249"/>
            <a:ext cx="253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Из зерна</a:t>
            </a:r>
            <a:endParaRPr lang="ru-RU" sz="3600" dirty="0"/>
          </a:p>
        </p:txBody>
      </p:sp>
      <p:sp>
        <p:nvSpPr>
          <p:cNvPr id="39" name="TextBox 38"/>
          <p:cNvSpPr txBox="1"/>
          <p:nvPr/>
        </p:nvSpPr>
        <p:spPr>
          <a:xfrm>
            <a:off x="7398780" y="3575749"/>
            <a:ext cx="253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 поля</a:t>
            </a:r>
            <a:endParaRPr lang="ru-RU" sz="3600" dirty="0"/>
          </a:p>
        </p:txBody>
      </p:sp>
      <p:sp>
        <p:nvSpPr>
          <p:cNvPr id="40" name="TextBox 39"/>
          <p:cNvSpPr txBox="1"/>
          <p:nvPr/>
        </p:nvSpPr>
        <p:spPr>
          <a:xfrm>
            <a:off x="7411453" y="4102455"/>
            <a:ext cx="2729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В поле вырос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411453" y="4617683"/>
            <a:ext cx="2903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Рабочие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2409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040" t="25055" r="28299" b="5646"/>
          <a:stretch/>
        </p:blipFill>
        <p:spPr>
          <a:xfrm>
            <a:off x="753979" y="625642"/>
            <a:ext cx="10812379" cy="577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5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566" y="670955"/>
            <a:ext cx="7422078" cy="556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5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1137" y="802106"/>
            <a:ext cx="5277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Спасибо за внимание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378" y="1972599"/>
            <a:ext cx="5422231" cy="392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1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5105" y="621767"/>
            <a:ext cx="52370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Когда и где появился хлеб ?</a:t>
            </a:r>
          </a:p>
          <a:p>
            <a:pPr algn="ctr"/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7517" y="1160376"/>
            <a:ext cx="61514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Ученые утверждают что хлеб появился более 10-15 тыс. лет назад. Предполагают что самым древним пищевым зерном на земле  было просо.</a:t>
            </a:r>
          </a:p>
          <a:p>
            <a:r>
              <a:rPr lang="ru-RU" sz="2400" dirty="0" smtClean="0"/>
              <a:t>Сначала люди ели в сырые зерна, а потом научились растирать их с помощью специальных камней зернотерок. Так получилась мука.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274" y="1698985"/>
            <a:ext cx="3744685" cy="28085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17" y="4130938"/>
            <a:ext cx="2960419" cy="19144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1403" y="3687608"/>
            <a:ext cx="3717871" cy="244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33" y="535873"/>
            <a:ext cx="10515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6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441" t="15931" r="29402" b="34892"/>
          <a:stretch/>
        </p:blipFill>
        <p:spPr>
          <a:xfrm>
            <a:off x="973777" y="451262"/>
            <a:ext cx="10272156" cy="589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1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35" y="664982"/>
            <a:ext cx="11180619" cy="5733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45" y="1246873"/>
            <a:ext cx="9434946" cy="5000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68436" y="477432"/>
            <a:ext cx="35883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Путь хлеба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5976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47" y="817417"/>
            <a:ext cx="10806544" cy="52647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07368" y="914400"/>
            <a:ext cx="7486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Потом вырастают такие колоски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77395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55" y="969818"/>
            <a:ext cx="10571018" cy="53894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49436" y="646652"/>
            <a:ext cx="412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Уборка хлеба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3756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802" b="11349"/>
          <a:stretch/>
        </p:blipFill>
        <p:spPr>
          <a:xfrm>
            <a:off x="629452" y="617516"/>
            <a:ext cx="5261628" cy="35625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7470" y="441762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раньше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4691" b="6725"/>
          <a:stretch/>
        </p:blipFill>
        <p:spPr>
          <a:xfrm>
            <a:off x="6210794" y="1939638"/>
            <a:ext cx="5308271" cy="41999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39595" y="950026"/>
            <a:ext cx="1721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Наше время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02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395</TotalTime>
  <Words>209</Words>
  <Application>Microsoft Office PowerPoint</Application>
  <PresentationFormat>Широкоэкранный</PresentationFormat>
  <Paragraphs>49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Garamond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2018-11-10T13:34:57Z</dcterms:created>
  <dcterms:modified xsi:type="dcterms:W3CDTF">2018-11-14T19:43:33Z</dcterms:modified>
</cp:coreProperties>
</file>