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76" r:id="rId2"/>
    <p:sldId id="304" r:id="rId3"/>
    <p:sldId id="273" r:id="rId4"/>
    <p:sldId id="265" r:id="rId5"/>
    <p:sldId id="264" r:id="rId6"/>
    <p:sldId id="257" r:id="rId7"/>
    <p:sldId id="306" r:id="rId8"/>
    <p:sldId id="270" r:id="rId9"/>
    <p:sldId id="269" r:id="rId10"/>
    <p:sldId id="268" r:id="rId11"/>
    <p:sldId id="267" r:id="rId12"/>
    <p:sldId id="266" r:id="rId13"/>
    <p:sldId id="279" r:id="rId14"/>
    <p:sldId id="280" r:id="rId15"/>
    <p:sldId id="307" r:id="rId16"/>
    <p:sldId id="285" r:id="rId17"/>
    <p:sldId id="288" r:id="rId18"/>
    <p:sldId id="287" r:id="rId19"/>
    <p:sldId id="308" r:id="rId20"/>
    <p:sldId id="311" r:id="rId21"/>
    <p:sldId id="309" r:id="rId22"/>
    <p:sldId id="310" r:id="rId23"/>
    <p:sldId id="293" r:id="rId24"/>
    <p:sldId id="302" r:id="rId25"/>
    <p:sldId id="303" r:id="rId26"/>
    <p:sldId id="292" r:id="rId27"/>
    <p:sldId id="312" r:id="rId28"/>
    <p:sldId id="313" r:id="rId29"/>
    <p:sldId id="290" r:id="rId30"/>
    <p:sldId id="295" r:id="rId31"/>
    <p:sldId id="314" r:id="rId32"/>
    <p:sldId id="315" r:id="rId33"/>
    <p:sldId id="317" r:id="rId34"/>
    <p:sldId id="318" r:id="rId35"/>
    <p:sldId id="298" r:id="rId36"/>
    <p:sldId id="297" r:id="rId37"/>
    <p:sldId id="299" r:id="rId38"/>
    <p:sldId id="30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04" autoAdjust="0"/>
    <p:restoredTop sz="86443" autoAdjust="0"/>
  </p:normalViewPr>
  <p:slideViewPr>
    <p:cSldViewPr>
      <p:cViewPr>
        <p:scale>
          <a:sx n="85" d="100"/>
          <a:sy n="85" d="100"/>
        </p:scale>
        <p:origin x="-924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64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3D7B4A-435B-45B7-B070-F108B29BDC4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095799-14D2-4DFE-B3A0-0B8F03E343E0}">
      <dgm:prSet phldrT="[Текст]"/>
      <dgm:spPr>
        <a:solidFill>
          <a:schemeClr val="bg1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Виды аттестации</a:t>
          </a:r>
          <a:endParaRPr lang="ru-RU" b="1" dirty="0">
            <a:solidFill>
              <a:srgbClr val="FF0000"/>
            </a:solidFill>
          </a:endParaRPr>
        </a:p>
      </dgm:t>
    </dgm:pt>
    <dgm:pt modelId="{C2B330A9-E37A-407F-B1D3-9A40486E504B}" type="parTrans" cxnId="{2C1DF0EC-AFB4-4131-97D7-B06D3FD9DCC2}">
      <dgm:prSet/>
      <dgm:spPr/>
      <dgm:t>
        <a:bodyPr/>
        <a:lstStyle/>
        <a:p>
          <a:endParaRPr lang="ru-RU"/>
        </a:p>
      </dgm:t>
    </dgm:pt>
    <dgm:pt modelId="{84990D84-5B5B-4ABE-B7ED-335A3F2C9343}" type="sibTrans" cxnId="{2C1DF0EC-AFB4-4131-97D7-B06D3FD9DCC2}">
      <dgm:prSet/>
      <dgm:spPr/>
      <dgm:t>
        <a:bodyPr/>
        <a:lstStyle/>
        <a:p>
          <a:endParaRPr lang="ru-RU"/>
        </a:p>
      </dgm:t>
    </dgm:pt>
    <dgm:pt modelId="{A495DE7A-2D45-491B-BEFE-F09B7E560416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/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dirty="0">
            <a:latin typeface="Times New Roman" pitchFamily="18" charset="0"/>
            <a:cs typeface="Times New Roman" pitchFamily="18" charset="0"/>
          </a:endParaRPr>
        </a:p>
      </dgm:t>
    </dgm:pt>
    <dgm:pt modelId="{8A63CE77-9FA8-411F-8C46-9A80467515C6}" type="parTrans" cxnId="{FAE36575-91C5-481D-82F0-9CDF17132DD1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813411AC-DE72-40C4-93A9-C020D7A74060}" type="sibTrans" cxnId="{FAE36575-91C5-481D-82F0-9CDF17132DD1}">
      <dgm:prSet/>
      <dgm:spPr/>
      <dgm:t>
        <a:bodyPr/>
        <a:lstStyle/>
        <a:p>
          <a:endParaRPr lang="ru-RU"/>
        </a:p>
      </dgm:t>
    </dgm:pt>
    <dgm:pt modelId="{3DC2D052-903E-4BE0-957D-166A88BFE7EF}">
      <dgm:prSet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8BF481-E4DE-4D29-9C82-89F9A8769CE1}" type="parTrans" cxnId="{1B95D2D4-7957-4F5C-A668-56EC5717583B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48C547F-B995-446B-816A-8FB62C1A022B}" type="sibTrans" cxnId="{1B95D2D4-7957-4F5C-A668-56EC5717583B}">
      <dgm:prSet/>
      <dgm:spPr/>
      <dgm:t>
        <a:bodyPr/>
        <a:lstStyle/>
        <a:p>
          <a:endParaRPr lang="ru-RU"/>
        </a:p>
      </dgm:t>
    </dgm:pt>
    <dgm:pt modelId="{7908B64F-18B1-48E3-A266-37C3C413DE69}">
      <dgm:prSet phldrT="[Текст]" custT="1"/>
      <dgm:spPr>
        <a:ln>
          <a:solidFill>
            <a:srgbClr val="000099"/>
          </a:solidFill>
        </a:ln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dirty="0" smtClean="0">
              <a:solidFill>
                <a:srgbClr val="FF0000"/>
              </a:solidFill>
            </a:rPr>
            <a:t> 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1B42161D-6E82-46A3-BAB0-C303D036C51C}" type="parTrans" cxnId="{C28C0F27-2AB2-491B-8194-21884A02F4D0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 dirty="0"/>
        </a:p>
      </dgm:t>
    </dgm:pt>
    <dgm:pt modelId="{3850306E-211C-444E-8068-6CA8FA6BA501}" type="sibTrans" cxnId="{C28C0F27-2AB2-491B-8194-21884A02F4D0}">
      <dgm:prSet/>
      <dgm:spPr/>
      <dgm:t>
        <a:bodyPr/>
        <a:lstStyle/>
        <a:p>
          <a:endParaRPr lang="ru-RU"/>
        </a:p>
      </dgm:t>
    </dgm:pt>
    <dgm:pt modelId="{15CCAC0A-A7E6-4981-B458-6518058E5B2A}" type="pres">
      <dgm:prSet presAssocID="{353D7B4A-435B-45B7-B070-F108B29BDC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DBB724-4646-4C39-A4A6-8358D9B57BE4}" type="pres">
      <dgm:prSet presAssocID="{EF095799-14D2-4DFE-B3A0-0B8F03E343E0}" presName="root" presStyleCnt="0"/>
      <dgm:spPr/>
    </dgm:pt>
    <dgm:pt modelId="{4EF7A39B-3CB5-4792-B4FE-6985A3482B8D}" type="pres">
      <dgm:prSet presAssocID="{EF095799-14D2-4DFE-B3A0-0B8F03E343E0}" presName="rootComposite" presStyleCnt="0"/>
      <dgm:spPr/>
    </dgm:pt>
    <dgm:pt modelId="{3A0CF7B7-1DD5-4005-A65D-AB27A81B14EA}" type="pres">
      <dgm:prSet presAssocID="{EF095799-14D2-4DFE-B3A0-0B8F03E343E0}" presName="rootText" presStyleLbl="node1" presStyleIdx="0" presStyleCnt="1" custScaleX="696948" custScaleY="202553" custLinFactNeighborX="8702" custLinFactNeighborY="-71439"/>
      <dgm:spPr/>
      <dgm:t>
        <a:bodyPr/>
        <a:lstStyle/>
        <a:p>
          <a:endParaRPr lang="ru-RU"/>
        </a:p>
      </dgm:t>
    </dgm:pt>
    <dgm:pt modelId="{4CF22F6E-3D67-4685-9C98-ED7D3F16B163}" type="pres">
      <dgm:prSet presAssocID="{EF095799-14D2-4DFE-B3A0-0B8F03E343E0}" presName="rootConnector" presStyleLbl="node1" presStyleIdx="0" presStyleCnt="1"/>
      <dgm:spPr/>
      <dgm:t>
        <a:bodyPr/>
        <a:lstStyle/>
        <a:p>
          <a:endParaRPr lang="ru-RU"/>
        </a:p>
      </dgm:t>
    </dgm:pt>
    <dgm:pt modelId="{BF3BCFAB-EDB2-43B3-AD7B-5E18C81FE7D4}" type="pres">
      <dgm:prSet presAssocID="{EF095799-14D2-4DFE-B3A0-0B8F03E343E0}" presName="childShape" presStyleCnt="0"/>
      <dgm:spPr/>
    </dgm:pt>
    <dgm:pt modelId="{C901C136-5EBE-4434-A5FF-D47D6EA30A37}" type="pres">
      <dgm:prSet presAssocID="{8A63CE77-9FA8-411F-8C46-9A80467515C6}" presName="Name13" presStyleLbl="parChTrans1D2" presStyleIdx="0" presStyleCnt="3"/>
      <dgm:spPr/>
      <dgm:t>
        <a:bodyPr/>
        <a:lstStyle/>
        <a:p>
          <a:endParaRPr lang="ru-RU"/>
        </a:p>
      </dgm:t>
    </dgm:pt>
    <dgm:pt modelId="{2969BFDC-AA67-404D-9D17-BFAA1EF7D889}" type="pres">
      <dgm:prSet presAssocID="{A495DE7A-2D45-491B-BEFE-F09B7E560416}" presName="childText" presStyleLbl="bgAcc1" presStyleIdx="0" presStyleCnt="3" custScaleX="877372" custScaleY="286320" custLinFactNeighborX="-22265" custLinFactNeighborY="-34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56D1A-64DB-41A2-A2ED-FA3F0E4F6E2D}" type="pres">
      <dgm:prSet presAssocID="{1B42161D-6E82-46A3-BAB0-C303D036C51C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6626982-C5A4-4741-B157-3E4D20F0BFCF}" type="pres">
      <dgm:prSet presAssocID="{7908B64F-18B1-48E3-A266-37C3C413DE69}" presName="childText" presStyleLbl="bgAcc1" presStyleIdx="1" presStyleCnt="3" custScaleX="879377" custScaleY="269462" custLinFactNeighborX="-22265" custLinFactNeighborY="-25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D7429-CFDC-4938-AE06-1BEB869E8ECF}" type="pres">
      <dgm:prSet presAssocID="{BA8BF481-E4DE-4D29-9C82-89F9A8769CE1}" presName="Name13" presStyleLbl="parChTrans1D2" presStyleIdx="2" presStyleCnt="3"/>
      <dgm:spPr/>
      <dgm:t>
        <a:bodyPr/>
        <a:lstStyle/>
        <a:p>
          <a:endParaRPr lang="ru-RU"/>
        </a:p>
      </dgm:t>
    </dgm:pt>
    <dgm:pt modelId="{AB869DB0-559A-4FBE-88BD-8F5DC7918916}" type="pres">
      <dgm:prSet presAssocID="{3DC2D052-903E-4BE0-957D-166A88BFE7EF}" presName="childText" presStyleLbl="bgAcc1" presStyleIdx="2" presStyleCnt="3" custScaleX="885847" custScaleY="257293" custLinFactNeighborX="-23106" custLinFactNeighborY="-15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A31CF6-0EB5-4AE4-9054-A9794886939C}" type="presOf" srcId="{EF095799-14D2-4DFE-B3A0-0B8F03E343E0}" destId="{3A0CF7B7-1DD5-4005-A65D-AB27A81B14EA}" srcOrd="0" destOrd="0" presId="urn:microsoft.com/office/officeart/2005/8/layout/hierarchy3"/>
    <dgm:cxn modelId="{561E0E82-77D5-43E7-B705-DB39824BCE34}" type="presOf" srcId="{1B42161D-6E82-46A3-BAB0-C303D036C51C}" destId="{C9B56D1A-64DB-41A2-A2ED-FA3F0E4F6E2D}" srcOrd="0" destOrd="0" presId="urn:microsoft.com/office/officeart/2005/8/layout/hierarchy3"/>
    <dgm:cxn modelId="{A7EC3B4F-5887-4C8E-AEFE-91D60C8DD18B}" type="presOf" srcId="{EF095799-14D2-4DFE-B3A0-0B8F03E343E0}" destId="{4CF22F6E-3D67-4685-9C98-ED7D3F16B163}" srcOrd="1" destOrd="0" presId="urn:microsoft.com/office/officeart/2005/8/layout/hierarchy3"/>
    <dgm:cxn modelId="{9E74BB35-EC7C-4805-A66C-6B81B63B3A9B}" type="presOf" srcId="{A495DE7A-2D45-491B-BEFE-F09B7E560416}" destId="{2969BFDC-AA67-404D-9D17-BFAA1EF7D889}" srcOrd="0" destOrd="0" presId="urn:microsoft.com/office/officeart/2005/8/layout/hierarchy3"/>
    <dgm:cxn modelId="{FAE36575-91C5-481D-82F0-9CDF17132DD1}" srcId="{EF095799-14D2-4DFE-B3A0-0B8F03E343E0}" destId="{A495DE7A-2D45-491B-BEFE-F09B7E560416}" srcOrd="0" destOrd="0" parTransId="{8A63CE77-9FA8-411F-8C46-9A80467515C6}" sibTransId="{813411AC-DE72-40C4-93A9-C020D7A74060}"/>
    <dgm:cxn modelId="{6D385023-AC6C-47A0-835C-50E2F2968AB6}" type="presOf" srcId="{3DC2D052-903E-4BE0-957D-166A88BFE7EF}" destId="{AB869DB0-559A-4FBE-88BD-8F5DC7918916}" srcOrd="0" destOrd="0" presId="urn:microsoft.com/office/officeart/2005/8/layout/hierarchy3"/>
    <dgm:cxn modelId="{1E29142A-D2FA-4705-AAEC-1F988DA092C1}" type="presOf" srcId="{353D7B4A-435B-45B7-B070-F108B29BDC40}" destId="{15CCAC0A-A7E6-4981-B458-6518058E5B2A}" srcOrd="0" destOrd="0" presId="urn:microsoft.com/office/officeart/2005/8/layout/hierarchy3"/>
    <dgm:cxn modelId="{00D5EB2D-4737-4799-BBA1-F8BBC097B118}" type="presOf" srcId="{7908B64F-18B1-48E3-A266-37C3C413DE69}" destId="{E6626982-C5A4-4741-B157-3E4D20F0BFCF}" srcOrd="0" destOrd="0" presId="urn:microsoft.com/office/officeart/2005/8/layout/hierarchy3"/>
    <dgm:cxn modelId="{1B95D2D4-7957-4F5C-A668-56EC5717583B}" srcId="{EF095799-14D2-4DFE-B3A0-0B8F03E343E0}" destId="{3DC2D052-903E-4BE0-957D-166A88BFE7EF}" srcOrd="2" destOrd="0" parTransId="{BA8BF481-E4DE-4D29-9C82-89F9A8769CE1}" sibTransId="{348C547F-B995-446B-816A-8FB62C1A022B}"/>
    <dgm:cxn modelId="{C28C0F27-2AB2-491B-8194-21884A02F4D0}" srcId="{EF095799-14D2-4DFE-B3A0-0B8F03E343E0}" destId="{7908B64F-18B1-48E3-A266-37C3C413DE69}" srcOrd="1" destOrd="0" parTransId="{1B42161D-6E82-46A3-BAB0-C303D036C51C}" sibTransId="{3850306E-211C-444E-8068-6CA8FA6BA501}"/>
    <dgm:cxn modelId="{2C1DF0EC-AFB4-4131-97D7-B06D3FD9DCC2}" srcId="{353D7B4A-435B-45B7-B070-F108B29BDC40}" destId="{EF095799-14D2-4DFE-B3A0-0B8F03E343E0}" srcOrd="0" destOrd="0" parTransId="{C2B330A9-E37A-407F-B1D3-9A40486E504B}" sibTransId="{84990D84-5B5B-4ABE-B7ED-335A3F2C9343}"/>
    <dgm:cxn modelId="{2BB950AB-4109-4D4D-BC99-C565865066CB}" type="presOf" srcId="{8A63CE77-9FA8-411F-8C46-9A80467515C6}" destId="{C901C136-5EBE-4434-A5FF-D47D6EA30A37}" srcOrd="0" destOrd="0" presId="urn:microsoft.com/office/officeart/2005/8/layout/hierarchy3"/>
    <dgm:cxn modelId="{8386B80F-0134-439E-A472-A310ADA4B79E}" type="presOf" srcId="{BA8BF481-E4DE-4D29-9C82-89F9A8769CE1}" destId="{AE7D7429-CFDC-4938-AE06-1BEB869E8ECF}" srcOrd="0" destOrd="0" presId="urn:microsoft.com/office/officeart/2005/8/layout/hierarchy3"/>
    <dgm:cxn modelId="{2383BDFA-EF87-49C8-A901-33CC4C7A1B7A}" type="presParOf" srcId="{15CCAC0A-A7E6-4981-B458-6518058E5B2A}" destId="{6DDBB724-4646-4C39-A4A6-8358D9B57BE4}" srcOrd="0" destOrd="0" presId="urn:microsoft.com/office/officeart/2005/8/layout/hierarchy3"/>
    <dgm:cxn modelId="{049682F1-D3A8-4C31-9AC4-E429BABB3925}" type="presParOf" srcId="{6DDBB724-4646-4C39-A4A6-8358D9B57BE4}" destId="{4EF7A39B-3CB5-4792-B4FE-6985A3482B8D}" srcOrd="0" destOrd="0" presId="urn:microsoft.com/office/officeart/2005/8/layout/hierarchy3"/>
    <dgm:cxn modelId="{8FF97138-99A2-4D3A-91BD-A78EC5CDADFC}" type="presParOf" srcId="{4EF7A39B-3CB5-4792-B4FE-6985A3482B8D}" destId="{3A0CF7B7-1DD5-4005-A65D-AB27A81B14EA}" srcOrd="0" destOrd="0" presId="urn:microsoft.com/office/officeart/2005/8/layout/hierarchy3"/>
    <dgm:cxn modelId="{78D18555-73F1-47E3-A408-631F0CF0D953}" type="presParOf" srcId="{4EF7A39B-3CB5-4792-B4FE-6985A3482B8D}" destId="{4CF22F6E-3D67-4685-9C98-ED7D3F16B163}" srcOrd="1" destOrd="0" presId="urn:microsoft.com/office/officeart/2005/8/layout/hierarchy3"/>
    <dgm:cxn modelId="{DBA65EF0-5637-40AE-8F99-8FDD83BDDAD1}" type="presParOf" srcId="{6DDBB724-4646-4C39-A4A6-8358D9B57BE4}" destId="{BF3BCFAB-EDB2-43B3-AD7B-5E18C81FE7D4}" srcOrd="1" destOrd="0" presId="urn:microsoft.com/office/officeart/2005/8/layout/hierarchy3"/>
    <dgm:cxn modelId="{0AD4DD17-973B-4322-B108-2F19B8AAD218}" type="presParOf" srcId="{BF3BCFAB-EDB2-43B3-AD7B-5E18C81FE7D4}" destId="{C901C136-5EBE-4434-A5FF-D47D6EA30A37}" srcOrd="0" destOrd="0" presId="urn:microsoft.com/office/officeart/2005/8/layout/hierarchy3"/>
    <dgm:cxn modelId="{927DAE6E-E32A-4C33-A235-10826469BA63}" type="presParOf" srcId="{BF3BCFAB-EDB2-43B3-AD7B-5E18C81FE7D4}" destId="{2969BFDC-AA67-404D-9D17-BFAA1EF7D889}" srcOrd="1" destOrd="0" presId="urn:microsoft.com/office/officeart/2005/8/layout/hierarchy3"/>
    <dgm:cxn modelId="{BC384C57-293F-4C85-A4DA-6BB8964665C4}" type="presParOf" srcId="{BF3BCFAB-EDB2-43B3-AD7B-5E18C81FE7D4}" destId="{C9B56D1A-64DB-41A2-A2ED-FA3F0E4F6E2D}" srcOrd="2" destOrd="0" presId="urn:microsoft.com/office/officeart/2005/8/layout/hierarchy3"/>
    <dgm:cxn modelId="{9E2821FA-B717-4E5A-951F-1FBA306473D6}" type="presParOf" srcId="{BF3BCFAB-EDB2-43B3-AD7B-5E18C81FE7D4}" destId="{E6626982-C5A4-4741-B157-3E4D20F0BFCF}" srcOrd="3" destOrd="0" presId="urn:microsoft.com/office/officeart/2005/8/layout/hierarchy3"/>
    <dgm:cxn modelId="{F503D0ED-8B95-4B58-8925-C5B760FE34D7}" type="presParOf" srcId="{BF3BCFAB-EDB2-43B3-AD7B-5E18C81FE7D4}" destId="{AE7D7429-CFDC-4938-AE06-1BEB869E8ECF}" srcOrd="4" destOrd="0" presId="urn:microsoft.com/office/officeart/2005/8/layout/hierarchy3"/>
    <dgm:cxn modelId="{93B6D3BC-A6F5-4FFF-85DD-CE19AA3B00BB}" type="presParOf" srcId="{BF3BCFAB-EDB2-43B3-AD7B-5E18C81FE7D4}" destId="{AB869DB0-559A-4FBE-88BD-8F5DC791891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E959DA-6AB5-45D8-B8AD-66142DAA6F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2B37C51-D424-41B0-BFD1-47C2E5D95B2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23815-503F-47A7-BF62-BB5176735970}" type="parTrans" cxnId="{B8CA0FFA-8583-43AC-932C-58118BEC999D}">
      <dgm:prSet/>
      <dgm:spPr/>
      <dgm:t>
        <a:bodyPr/>
        <a:lstStyle/>
        <a:p>
          <a:endParaRPr lang="ru-RU"/>
        </a:p>
      </dgm:t>
    </dgm:pt>
    <dgm:pt modelId="{CBC847F7-B056-4A81-BDAC-641B02A494FA}" type="sibTrans" cxnId="{B8CA0FFA-8583-43AC-932C-58118BEC999D}">
      <dgm:prSet/>
      <dgm:spPr/>
      <dgm:t>
        <a:bodyPr/>
        <a:lstStyle/>
        <a:p>
          <a:endParaRPr lang="ru-RU"/>
        </a:p>
      </dgm:t>
    </dgm:pt>
    <dgm:pt modelId="{C1686DC8-DBDF-4B20-8A6A-6B47C6F1FE2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EC612-19EC-4FFB-AA8E-1F2106BFB7E8}" type="parTrans" cxnId="{8A12EFA4-FEDF-47A6-B67A-6D5D5F729840}">
      <dgm:prSet/>
      <dgm:spPr/>
      <dgm:t>
        <a:bodyPr/>
        <a:lstStyle/>
        <a:p>
          <a:endParaRPr lang="ru-RU"/>
        </a:p>
      </dgm:t>
    </dgm:pt>
    <dgm:pt modelId="{CA088D3E-2A85-4DF4-895E-A57DCB8D4991}" type="sibTrans" cxnId="{8A12EFA4-FEDF-47A6-B67A-6D5D5F729840}">
      <dgm:prSet/>
      <dgm:spPr/>
      <dgm:t>
        <a:bodyPr/>
        <a:lstStyle/>
        <a:p>
          <a:endParaRPr lang="ru-RU"/>
        </a:p>
      </dgm:t>
    </dgm:pt>
    <dgm:pt modelId="{3A349ACF-470D-4465-B50C-54E73BF424F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</a:rPr>
            <a:t>Муниципальный район</a:t>
          </a:r>
          <a:endParaRPr lang="ru-RU" sz="2000" b="1" dirty="0">
            <a:solidFill>
              <a:srgbClr val="FF0000"/>
            </a:solidFill>
          </a:endParaRPr>
        </a:p>
      </dgm:t>
    </dgm:pt>
    <dgm:pt modelId="{D8AEA8D6-266D-44D5-8A39-F89909F4116F}" type="parTrans" cxnId="{E0A45E85-0A5F-4070-8330-A09697E13A43}">
      <dgm:prSet/>
      <dgm:spPr/>
      <dgm:t>
        <a:bodyPr/>
        <a:lstStyle/>
        <a:p>
          <a:endParaRPr lang="ru-RU"/>
        </a:p>
      </dgm:t>
    </dgm:pt>
    <dgm:pt modelId="{4DEDF48D-652E-4B9E-85C4-78E678C45D7C}" type="sibTrans" cxnId="{E0A45E85-0A5F-4070-8330-A09697E13A43}">
      <dgm:prSet/>
      <dgm:spPr/>
      <dgm:t>
        <a:bodyPr/>
        <a:lstStyle/>
        <a:p>
          <a:endParaRPr lang="ru-RU"/>
        </a:p>
      </dgm:t>
    </dgm:pt>
    <dgm:pt modelId="{F2542AD8-03ED-4958-9FFE-D278E7B270EE}">
      <dgm:prSet custT="1"/>
      <dgm:spPr/>
      <dgm:t>
        <a:bodyPr/>
        <a:lstStyle/>
        <a:p>
          <a:r>
            <a:rPr lang="ru-RU" sz="20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0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1F6AE-0DE2-4285-ADA3-AC306478A65A}" type="parTrans" cxnId="{A1B954C1-A925-4915-975A-A3B45AA32BFE}">
      <dgm:prSet/>
      <dgm:spPr/>
      <dgm:t>
        <a:bodyPr/>
        <a:lstStyle/>
        <a:p>
          <a:endParaRPr lang="ru-RU"/>
        </a:p>
      </dgm:t>
    </dgm:pt>
    <dgm:pt modelId="{375ACD6B-E85F-4781-B220-640F179E8BD0}" type="sibTrans" cxnId="{A1B954C1-A925-4915-975A-A3B45AA32BFE}">
      <dgm:prSet/>
      <dgm:spPr/>
      <dgm:t>
        <a:bodyPr/>
        <a:lstStyle/>
        <a:p>
          <a:endParaRPr lang="ru-RU"/>
        </a:p>
      </dgm:t>
    </dgm:pt>
    <dgm:pt modelId="{6E8C2F17-40C6-4112-B4AD-BFDB25143CE6}" type="pres">
      <dgm:prSet presAssocID="{22E959DA-6AB5-45D8-B8AD-66142DAA6F37}" presName="arrowDiagram" presStyleCnt="0">
        <dgm:presLayoutVars>
          <dgm:chMax val="5"/>
          <dgm:dir/>
          <dgm:resizeHandles val="exact"/>
        </dgm:presLayoutVars>
      </dgm:prSet>
      <dgm:spPr/>
    </dgm:pt>
    <dgm:pt modelId="{0D071D6F-38EC-4B1A-B47F-A0767C116746}" type="pres">
      <dgm:prSet presAssocID="{22E959DA-6AB5-45D8-B8AD-66142DAA6F37}" presName="arrow" presStyleLbl="bgShp" presStyleIdx="0" presStyleCnt="1" custScaleX="107405" custScaleY="63565" custLinFactNeighborX="3946" custLinFactNeighborY="-1684"/>
      <dgm:spPr/>
    </dgm:pt>
    <dgm:pt modelId="{F11C19F6-79FD-420A-925E-43893AC6A96C}" type="pres">
      <dgm:prSet presAssocID="{22E959DA-6AB5-45D8-B8AD-66142DAA6F37}" presName="arrowDiagram4" presStyleCnt="0"/>
      <dgm:spPr/>
    </dgm:pt>
    <dgm:pt modelId="{18BA084D-CB6E-416F-9EEA-75BAE4BEE61F}" type="pres">
      <dgm:prSet presAssocID="{A2B37C51-D424-41B0-BFD1-47C2E5D95B20}" presName="bullet4a" presStyleLbl="node1" presStyleIdx="0" presStyleCnt="4" custLinFactX="-300000" custLinFactY="-100000" custLinFactNeighborX="-356549" custLinFactNeighborY="-116459"/>
      <dgm:spPr/>
    </dgm:pt>
    <dgm:pt modelId="{683AB2D7-9000-49B2-8FDD-417461351654}" type="pres">
      <dgm:prSet presAssocID="{A2B37C51-D424-41B0-BFD1-47C2E5D95B20}" presName="textBox4a" presStyleLbl="revTx" presStyleIdx="0" presStyleCnt="4" custScaleX="132979" custLinFactX="-9315" custLinFactNeighborX="-100000" custLinFactNeighborY="-3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6D30-C37C-4DA7-A729-89EBC8E074E0}" type="pres">
      <dgm:prSet presAssocID="{C1686DC8-DBDF-4B20-8A6A-6B47C6F1FE20}" presName="bullet4b" presStyleLbl="node1" presStyleIdx="1" presStyleCnt="4" custLinFactNeighborX="-60245" custLinFactNeighborY="-68344"/>
      <dgm:spPr/>
    </dgm:pt>
    <dgm:pt modelId="{0436669D-2695-4CF2-A34F-146CD29D52A2}" type="pres">
      <dgm:prSet presAssocID="{C1686DC8-DBDF-4B20-8A6A-6B47C6F1FE20}" presName="textBox4b" presStyleLbl="revTx" presStyleIdx="1" presStyleCnt="4" custScaleX="233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9F3F4-DC3B-46C8-A28B-B0F4A04197A3}" type="pres">
      <dgm:prSet presAssocID="{3A349ACF-470D-4465-B50C-54E73BF424FB}" presName="bullet4c" presStyleLbl="node1" presStyleIdx="2" presStyleCnt="4" custLinFactX="83537" custLinFactNeighborX="100000" custLinFactNeighborY="-48022"/>
      <dgm:spPr/>
    </dgm:pt>
    <dgm:pt modelId="{B1606496-F6F6-4B48-AB24-34CFA4789CA9}" type="pres">
      <dgm:prSet presAssocID="{3A349ACF-470D-4465-B50C-54E73BF424FB}" presName="textBox4c" presStyleLbl="revTx" presStyleIdx="2" presStyleCnt="4" custScaleX="268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0790A-CF5F-4A1F-9AE6-B7380D140BDE}" type="pres">
      <dgm:prSet presAssocID="{F2542AD8-03ED-4958-9FFE-D278E7B270EE}" presName="bullet4d" presStyleLbl="node1" presStyleIdx="3" presStyleCnt="4" custLinFactX="193066" custLinFactNeighborX="200000" custLinFactNeighborY="-65720"/>
      <dgm:spPr/>
    </dgm:pt>
    <dgm:pt modelId="{62E6318D-9520-4124-8844-D01ADA428606}" type="pres">
      <dgm:prSet presAssocID="{F2542AD8-03ED-4958-9FFE-D278E7B270EE}" presName="textBox4d" presStyleLbl="revTx" presStyleIdx="3" presStyleCnt="4" custScaleX="157034" custScaleY="92304" custLinFactX="6921" custLinFactNeighborX="100000" custLinFactNeighborY="-7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CA0FFA-8583-43AC-932C-58118BEC999D}" srcId="{22E959DA-6AB5-45D8-B8AD-66142DAA6F37}" destId="{A2B37C51-D424-41B0-BFD1-47C2E5D95B20}" srcOrd="0" destOrd="0" parTransId="{F2E23815-503F-47A7-BF62-BB5176735970}" sibTransId="{CBC847F7-B056-4A81-BDAC-641B02A494FA}"/>
    <dgm:cxn modelId="{8DA6100E-8302-47B6-94AF-6B7C9AC73241}" type="presOf" srcId="{C1686DC8-DBDF-4B20-8A6A-6B47C6F1FE20}" destId="{0436669D-2695-4CF2-A34F-146CD29D52A2}" srcOrd="0" destOrd="0" presId="urn:microsoft.com/office/officeart/2005/8/layout/arrow2"/>
    <dgm:cxn modelId="{8A12EFA4-FEDF-47A6-B67A-6D5D5F729840}" srcId="{22E959DA-6AB5-45D8-B8AD-66142DAA6F37}" destId="{C1686DC8-DBDF-4B20-8A6A-6B47C6F1FE20}" srcOrd="1" destOrd="0" parTransId="{AACEC612-19EC-4FFB-AA8E-1F2106BFB7E8}" sibTransId="{CA088D3E-2A85-4DF4-895E-A57DCB8D4991}"/>
    <dgm:cxn modelId="{E0A45E85-0A5F-4070-8330-A09697E13A43}" srcId="{22E959DA-6AB5-45D8-B8AD-66142DAA6F37}" destId="{3A349ACF-470D-4465-B50C-54E73BF424FB}" srcOrd="2" destOrd="0" parTransId="{D8AEA8D6-266D-44D5-8A39-F89909F4116F}" sibTransId="{4DEDF48D-652E-4B9E-85C4-78E678C45D7C}"/>
    <dgm:cxn modelId="{F0600227-AD81-4526-B9E7-61E5DC25CE37}" type="presOf" srcId="{22E959DA-6AB5-45D8-B8AD-66142DAA6F37}" destId="{6E8C2F17-40C6-4112-B4AD-BFDB25143CE6}" srcOrd="0" destOrd="0" presId="urn:microsoft.com/office/officeart/2005/8/layout/arrow2"/>
    <dgm:cxn modelId="{6AE4D870-E044-47C2-806E-F894561C34E0}" type="presOf" srcId="{3A349ACF-470D-4465-B50C-54E73BF424FB}" destId="{B1606496-F6F6-4B48-AB24-34CFA4789CA9}" srcOrd="0" destOrd="0" presId="urn:microsoft.com/office/officeart/2005/8/layout/arrow2"/>
    <dgm:cxn modelId="{6C4293D7-8EA3-4F89-927D-0EE1A25DE224}" type="presOf" srcId="{F2542AD8-03ED-4958-9FFE-D278E7B270EE}" destId="{62E6318D-9520-4124-8844-D01ADA428606}" srcOrd="0" destOrd="0" presId="urn:microsoft.com/office/officeart/2005/8/layout/arrow2"/>
    <dgm:cxn modelId="{0684BEDA-DA61-4506-A2E3-CA3D8E1A0B1E}" type="presOf" srcId="{A2B37C51-D424-41B0-BFD1-47C2E5D95B20}" destId="{683AB2D7-9000-49B2-8FDD-417461351654}" srcOrd="0" destOrd="0" presId="urn:microsoft.com/office/officeart/2005/8/layout/arrow2"/>
    <dgm:cxn modelId="{A1B954C1-A925-4915-975A-A3B45AA32BFE}" srcId="{22E959DA-6AB5-45D8-B8AD-66142DAA6F37}" destId="{F2542AD8-03ED-4958-9FFE-D278E7B270EE}" srcOrd="3" destOrd="0" parTransId="{8281F6AE-0DE2-4285-ADA3-AC306478A65A}" sibTransId="{375ACD6B-E85F-4781-B220-640F179E8BD0}"/>
    <dgm:cxn modelId="{B748CB49-5A68-486F-916B-4DF38B31AE45}" type="presParOf" srcId="{6E8C2F17-40C6-4112-B4AD-BFDB25143CE6}" destId="{0D071D6F-38EC-4B1A-B47F-A0767C116746}" srcOrd="0" destOrd="0" presId="urn:microsoft.com/office/officeart/2005/8/layout/arrow2"/>
    <dgm:cxn modelId="{ECFE4001-26E7-4C86-A8CA-14DF2BC4DDFA}" type="presParOf" srcId="{6E8C2F17-40C6-4112-B4AD-BFDB25143CE6}" destId="{F11C19F6-79FD-420A-925E-43893AC6A96C}" srcOrd="1" destOrd="0" presId="urn:microsoft.com/office/officeart/2005/8/layout/arrow2"/>
    <dgm:cxn modelId="{B15A83E9-3FC0-49B2-B82E-87EE557E4E60}" type="presParOf" srcId="{F11C19F6-79FD-420A-925E-43893AC6A96C}" destId="{18BA084D-CB6E-416F-9EEA-75BAE4BEE61F}" srcOrd="0" destOrd="0" presId="urn:microsoft.com/office/officeart/2005/8/layout/arrow2"/>
    <dgm:cxn modelId="{F4015CB5-F1C1-4AC2-B735-5DED204C04D3}" type="presParOf" srcId="{F11C19F6-79FD-420A-925E-43893AC6A96C}" destId="{683AB2D7-9000-49B2-8FDD-417461351654}" srcOrd="1" destOrd="0" presId="urn:microsoft.com/office/officeart/2005/8/layout/arrow2"/>
    <dgm:cxn modelId="{E02C8E39-A67B-42E3-97A4-5F9B4F4DF6F2}" type="presParOf" srcId="{F11C19F6-79FD-420A-925E-43893AC6A96C}" destId="{5C1D6D30-C37C-4DA7-A729-89EBC8E074E0}" srcOrd="2" destOrd="0" presId="urn:microsoft.com/office/officeart/2005/8/layout/arrow2"/>
    <dgm:cxn modelId="{9D785DC3-4B15-48CA-B48B-A5C08610CFD7}" type="presParOf" srcId="{F11C19F6-79FD-420A-925E-43893AC6A96C}" destId="{0436669D-2695-4CF2-A34F-146CD29D52A2}" srcOrd="3" destOrd="0" presId="urn:microsoft.com/office/officeart/2005/8/layout/arrow2"/>
    <dgm:cxn modelId="{1A9EBEF1-1DD0-4123-8A14-4C9EAC330B5E}" type="presParOf" srcId="{F11C19F6-79FD-420A-925E-43893AC6A96C}" destId="{6029F3F4-DC3B-46C8-A28B-B0F4A04197A3}" srcOrd="4" destOrd="0" presId="urn:microsoft.com/office/officeart/2005/8/layout/arrow2"/>
    <dgm:cxn modelId="{B4ABA977-A875-4C3C-A7D7-40A0133C2B40}" type="presParOf" srcId="{F11C19F6-79FD-420A-925E-43893AC6A96C}" destId="{B1606496-F6F6-4B48-AB24-34CFA4789CA9}" srcOrd="5" destOrd="0" presId="urn:microsoft.com/office/officeart/2005/8/layout/arrow2"/>
    <dgm:cxn modelId="{EAD95027-180F-4291-9A52-ABB3BB0A4874}" type="presParOf" srcId="{F11C19F6-79FD-420A-925E-43893AC6A96C}" destId="{43E0790A-CF5F-4A1F-9AE6-B7380D140BDE}" srcOrd="6" destOrd="0" presId="urn:microsoft.com/office/officeart/2005/8/layout/arrow2"/>
    <dgm:cxn modelId="{25E0FA87-4CA4-41D3-82A8-021D1E5B2C42}" type="presParOf" srcId="{F11C19F6-79FD-420A-925E-43893AC6A96C}" destId="{62E6318D-9520-4124-8844-D01ADA42860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МР)</a:t>
          </a:r>
        </a:p>
        <a:p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 custScaleX="89296" custScaleY="89429"/>
      <dgm:spPr/>
    </dgm:pt>
    <dgm:pt modelId="{FEEB5B71-F8BF-43A5-BB7F-A526DAE9F330}" type="pres">
      <dgm:prSet presAssocID="{D8F4EE66-72BD-48B5-A8FF-5911208D39AA}" presName="txShp" presStyleLbl="node1" presStyleIdx="0" presStyleCnt="3" custScaleX="107442" custLinFactNeighborX="689" custLinFactNeighborY="-5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 custScaleX="84854" custScaleY="86442"/>
      <dgm:spPr/>
    </dgm:pt>
    <dgm:pt modelId="{C894FAF5-DCA1-41BA-8DDA-29E5B39C5F21}" type="pres">
      <dgm:prSet presAssocID="{E822B511-F339-41D7-925F-C05DAE4EBB3D}" presName="txShp" presStyleLbl="node1" presStyleIdx="1" presStyleCnt="3" custScaleX="106538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 custScaleX="81533" custScaleY="81566"/>
      <dgm:spPr/>
    </dgm:pt>
    <dgm:pt modelId="{311C0597-6257-42D1-9FFC-12FCA61CA0A4}" type="pres">
      <dgm:prSet presAssocID="{A044D845-6658-45F9-8044-72E83FB26A72}" presName="txShp" presStyleLbl="node1" presStyleIdx="2" presStyleCnt="3" custScaleX="108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082684-B910-4DE7-A6F2-B7D83B5FACB6}" type="presOf" srcId="{E822B511-F339-41D7-925F-C05DAE4EBB3D}" destId="{C894FAF5-DCA1-41BA-8DDA-29E5B39C5F21}" srcOrd="0" destOrd="0" presId="urn:microsoft.com/office/officeart/2005/8/layout/vList3#1"/>
    <dgm:cxn modelId="{E90C1967-DCAB-423D-96BE-D3C76C8A6BDC}" type="presOf" srcId="{2AB93F09-3C34-4501-B642-E018102E1443}" destId="{CA99BB14-575F-4337-91E4-ECBD1648B95C}" srcOrd="0" destOrd="0" presId="urn:microsoft.com/office/officeart/2005/8/layout/vList3#1"/>
    <dgm:cxn modelId="{1ED00B9A-F869-450D-9115-D15663B67F7D}" type="presOf" srcId="{A044D845-6658-45F9-8044-72E83FB26A72}" destId="{311C0597-6257-42D1-9FFC-12FCA61CA0A4}" srcOrd="0" destOrd="0" presId="urn:microsoft.com/office/officeart/2005/8/layout/vList3#1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B4C09FF9-5353-4BB6-B445-F390E21C7DF9}" type="presOf" srcId="{D8F4EE66-72BD-48B5-A8FF-5911208D39AA}" destId="{FEEB5B71-F8BF-43A5-BB7F-A526DAE9F330}" srcOrd="0" destOrd="0" presId="urn:microsoft.com/office/officeart/2005/8/layout/vList3#1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3E3AAA4D-A738-4A7B-A90B-00213F7DDBC9}" type="presParOf" srcId="{CA99BB14-575F-4337-91E4-ECBD1648B95C}" destId="{ADB49BC5-BE45-4DAB-B7E3-FD10B833FC3F}" srcOrd="0" destOrd="0" presId="urn:microsoft.com/office/officeart/2005/8/layout/vList3#1"/>
    <dgm:cxn modelId="{B8B2191B-A62A-485E-849F-81C84D3C3381}" type="presParOf" srcId="{ADB49BC5-BE45-4DAB-B7E3-FD10B833FC3F}" destId="{481BB562-93BC-4AE4-9F11-DFDCA6D0186B}" srcOrd="0" destOrd="0" presId="urn:microsoft.com/office/officeart/2005/8/layout/vList3#1"/>
    <dgm:cxn modelId="{F7AFE3A6-E677-4DA4-AB83-617B706DBEF2}" type="presParOf" srcId="{ADB49BC5-BE45-4DAB-B7E3-FD10B833FC3F}" destId="{FEEB5B71-F8BF-43A5-BB7F-A526DAE9F330}" srcOrd="1" destOrd="0" presId="urn:microsoft.com/office/officeart/2005/8/layout/vList3#1"/>
    <dgm:cxn modelId="{B71B9915-71F6-4F3A-A818-7D94B93AB586}" type="presParOf" srcId="{CA99BB14-575F-4337-91E4-ECBD1648B95C}" destId="{F43C1E97-1FCA-4FCE-B828-70E32ED4CAD3}" srcOrd="1" destOrd="0" presId="urn:microsoft.com/office/officeart/2005/8/layout/vList3#1"/>
    <dgm:cxn modelId="{76A709B4-C522-4F1B-BEAE-DA93A7DC2027}" type="presParOf" srcId="{CA99BB14-575F-4337-91E4-ECBD1648B95C}" destId="{EED34F45-30D5-4739-872A-E80B5FDF1081}" srcOrd="2" destOrd="0" presId="urn:microsoft.com/office/officeart/2005/8/layout/vList3#1"/>
    <dgm:cxn modelId="{1C85F2AE-E876-4256-AFFF-D7A50B0F5BDD}" type="presParOf" srcId="{EED34F45-30D5-4739-872A-E80B5FDF1081}" destId="{4468D691-84D7-4F54-88FA-CE2A504D8E34}" srcOrd="0" destOrd="0" presId="urn:microsoft.com/office/officeart/2005/8/layout/vList3#1"/>
    <dgm:cxn modelId="{A8157A1B-67DD-477D-8B03-50BE06A77C8F}" type="presParOf" srcId="{EED34F45-30D5-4739-872A-E80B5FDF1081}" destId="{C894FAF5-DCA1-41BA-8DDA-29E5B39C5F21}" srcOrd="1" destOrd="0" presId="urn:microsoft.com/office/officeart/2005/8/layout/vList3#1"/>
    <dgm:cxn modelId="{4CD11B7C-1061-49E8-BF25-68D7C674FF54}" type="presParOf" srcId="{CA99BB14-575F-4337-91E4-ECBD1648B95C}" destId="{535A9B10-CFC7-4D28-8169-20D1522498D6}" srcOrd="3" destOrd="0" presId="urn:microsoft.com/office/officeart/2005/8/layout/vList3#1"/>
    <dgm:cxn modelId="{6DF94209-B83F-4B6A-9DDA-AB94752EC3CB}" type="presParOf" srcId="{CA99BB14-575F-4337-91E4-ECBD1648B95C}" destId="{744C7C32-AAFC-42FA-A013-6088E362BC9B}" srcOrd="4" destOrd="0" presId="urn:microsoft.com/office/officeart/2005/8/layout/vList3#1"/>
    <dgm:cxn modelId="{46397F6D-12FC-46F3-9E10-7E56524CACE3}" type="presParOf" srcId="{744C7C32-AAFC-42FA-A013-6088E362BC9B}" destId="{CEF78006-1F5C-4970-B83F-0A1C2E174D79}" srcOrd="0" destOrd="0" presId="urn:microsoft.com/office/officeart/2005/8/layout/vList3#1"/>
    <dgm:cxn modelId="{CB7046CE-ACE8-4D25-A82C-FF23040D0129}" type="presParOf" srcId="{744C7C32-AAFC-42FA-A013-6088E362BC9B}" destId="{311C0597-6257-42D1-9FFC-12FCA61CA0A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МР)</a:t>
          </a:r>
        </a:p>
        <a:p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 custScaleX="89296" custScaleY="89429"/>
      <dgm:spPr/>
    </dgm:pt>
    <dgm:pt modelId="{FEEB5B71-F8BF-43A5-BB7F-A526DAE9F330}" type="pres">
      <dgm:prSet presAssocID="{D8F4EE66-72BD-48B5-A8FF-5911208D39AA}" presName="txShp" presStyleLbl="node1" presStyleIdx="0" presStyleCnt="3" custScaleX="107442" custLinFactNeighborX="689" custLinFactNeighborY="-5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 custScaleX="84854" custScaleY="86442"/>
      <dgm:spPr/>
    </dgm:pt>
    <dgm:pt modelId="{C894FAF5-DCA1-41BA-8DDA-29E5B39C5F21}" type="pres">
      <dgm:prSet presAssocID="{E822B511-F339-41D7-925F-C05DAE4EBB3D}" presName="txShp" presStyleLbl="node1" presStyleIdx="1" presStyleCnt="3" custScaleX="106538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 custScaleX="81533" custScaleY="81566"/>
      <dgm:spPr/>
    </dgm:pt>
    <dgm:pt modelId="{311C0597-6257-42D1-9FFC-12FCA61CA0A4}" type="pres">
      <dgm:prSet presAssocID="{A044D845-6658-45F9-8044-72E83FB26A72}" presName="txShp" presStyleLbl="node1" presStyleIdx="2" presStyleCnt="3" custScaleX="108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4A9662-1973-4852-91CB-56C9EFDF2DDA}" type="presOf" srcId="{2AB93F09-3C34-4501-B642-E018102E1443}" destId="{CA99BB14-575F-4337-91E4-ECBD1648B95C}" srcOrd="0" destOrd="0" presId="urn:microsoft.com/office/officeart/2005/8/layout/vList3#1"/>
    <dgm:cxn modelId="{C53955FD-5CEB-48A2-B35F-4D899607774F}" type="presOf" srcId="{D8F4EE66-72BD-48B5-A8FF-5911208D39AA}" destId="{FEEB5B71-F8BF-43A5-BB7F-A526DAE9F330}" srcOrd="0" destOrd="0" presId="urn:microsoft.com/office/officeart/2005/8/layout/vList3#1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F2BFD3F4-854D-4674-8805-65AEE4BFF1B1}" type="presOf" srcId="{E822B511-F339-41D7-925F-C05DAE4EBB3D}" destId="{C894FAF5-DCA1-41BA-8DDA-29E5B39C5F21}" srcOrd="0" destOrd="0" presId="urn:microsoft.com/office/officeart/2005/8/layout/vList3#1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16D56FF1-C706-4F06-B23F-D3450E1BB975}" type="presOf" srcId="{A044D845-6658-45F9-8044-72E83FB26A72}" destId="{311C0597-6257-42D1-9FFC-12FCA61CA0A4}" srcOrd="0" destOrd="0" presId="urn:microsoft.com/office/officeart/2005/8/layout/vList3#1"/>
    <dgm:cxn modelId="{D1CAA668-365F-4364-A2A8-A0A0B61566EB}" type="presParOf" srcId="{CA99BB14-575F-4337-91E4-ECBD1648B95C}" destId="{ADB49BC5-BE45-4DAB-B7E3-FD10B833FC3F}" srcOrd="0" destOrd="0" presId="urn:microsoft.com/office/officeart/2005/8/layout/vList3#1"/>
    <dgm:cxn modelId="{AE84FA43-C969-4BF0-A644-5AE88B7C36A9}" type="presParOf" srcId="{ADB49BC5-BE45-4DAB-B7E3-FD10B833FC3F}" destId="{481BB562-93BC-4AE4-9F11-DFDCA6D0186B}" srcOrd="0" destOrd="0" presId="urn:microsoft.com/office/officeart/2005/8/layout/vList3#1"/>
    <dgm:cxn modelId="{EC169BE6-F5CB-4721-883F-EDA93A6D4C68}" type="presParOf" srcId="{ADB49BC5-BE45-4DAB-B7E3-FD10B833FC3F}" destId="{FEEB5B71-F8BF-43A5-BB7F-A526DAE9F330}" srcOrd="1" destOrd="0" presId="urn:microsoft.com/office/officeart/2005/8/layout/vList3#1"/>
    <dgm:cxn modelId="{C7BECEBC-1135-473B-AD73-4B3E5760C615}" type="presParOf" srcId="{CA99BB14-575F-4337-91E4-ECBD1648B95C}" destId="{F43C1E97-1FCA-4FCE-B828-70E32ED4CAD3}" srcOrd="1" destOrd="0" presId="urn:microsoft.com/office/officeart/2005/8/layout/vList3#1"/>
    <dgm:cxn modelId="{C4B801A8-50B9-426D-99AA-F677FE9D7413}" type="presParOf" srcId="{CA99BB14-575F-4337-91E4-ECBD1648B95C}" destId="{EED34F45-30D5-4739-872A-E80B5FDF1081}" srcOrd="2" destOrd="0" presId="urn:microsoft.com/office/officeart/2005/8/layout/vList3#1"/>
    <dgm:cxn modelId="{9ABE6D1B-C2B9-48F4-8495-B6011663D8B1}" type="presParOf" srcId="{EED34F45-30D5-4739-872A-E80B5FDF1081}" destId="{4468D691-84D7-4F54-88FA-CE2A504D8E34}" srcOrd="0" destOrd="0" presId="urn:microsoft.com/office/officeart/2005/8/layout/vList3#1"/>
    <dgm:cxn modelId="{5681B919-C0C0-4D55-825D-C47B97D3815B}" type="presParOf" srcId="{EED34F45-30D5-4739-872A-E80B5FDF1081}" destId="{C894FAF5-DCA1-41BA-8DDA-29E5B39C5F21}" srcOrd="1" destOrd="0" presId="urn:microsoft.com/office/officeart/2005/8/layout/vList3#1"/>
    <dgm:cxn modelId="{D30BA652-0247-4C0B-A23D-231C523D5B86}" type="presParOf" srcId="{CA99BB14-575F-4337-91E4-ECBD1648B95C}" destId="{535A9B10-CFC7-4D28-8169-20D1522498D6}" srcOrd="3" destOrd="0" presId="urn:microsoft.com/office/officeart/2005/8/layout/vList3#1"/>
    <dgm:cxn modelId="{2FEBE166-8DF6-4071-93D7-77CE80F15D13}" type="presParOf" srcId="{CA99BB14-575F-4337-91E4-ECBD1648B95C}" destId="{744C7C32-AAFC-42FA-A013-6088E362BC9B}" srcOrd="4" destOrd="0" presId="urn:microsoft.com/office/officeart/2005/8/layout/vList3#1"/>
    <dgm:cxn modelId="{4B4C5751-5A76-49DD-B871-92C5DCCBA8D9}" type="presParOf" srcId="{744C7C32-AAFC-42FA-A013-6088E362BC9B}" destId="{CEF78006-1F5C-4970-B83F-0A1C2E174D79}" srcOrd="0" destOrd="0" presId="urn:microsoft.com/office/officeart/2005/8/layout/vList3#1"/>
    <dgm:cxn modelId="{E91B2EC1-CDEA-40C6-B002-7975E67D62C3}" type="presParOf" srcId="{744C7C32-AAFC-42FA-A013-6088E362BC9B}" destId="{311C0597-6257-42D1-9FFC-12FCA61CA0A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A3F8940E-D84E-4D5A-8EC6-CFDA3A19B297}" type="presOf" srcId="{BC550112-22B4-498B-AEE3-A083B8E02D06}" destId="{5991B5D4-8CCF-49F1-BA14-8D156730C9C0}" srcOrd="0" destOrd="0" presId="urn:microsoft.com/office/officeart/2005/8/layout/list1"/>
    <dgm:cxn modelId="{BAE5497D-1DB2-4B16-BB5D-9F0DA3CD476C}" type="presOf" srcId="{51BB8718-552E-4C8C-9058-9CE415314751}" destId="{DB26D037-2EE8-4AAA-BF22-CBF768C95BB5}" srcOrd="0" destOrd="0" presId="urn:microsoft.com/office/officeart/2005/8/layout/list1"/>
    <dgm:cxn modelId="{C337232C-2AB2-425D-9F12-09211CA0DD8A}" type="presOf" srcId="{8B441D1B-D8FC-450B-A432-1895E58E31F8}" destId="{A0DCBD92-98BD-4E05-9892-4E833A00BD8F}" srcOrd="1" destOrd="0" presId="urn:microsoft.com/office/officeart/2005/8/layout/list1"/>
    <dgm:cxn modelId="{AB438B38-9C10-4A87-90B9-30F914335850}" type="presOf" srcId="{8B441D1B-D8FC-450B-A432-1895E58E31F8}" destId="{622060E3-161C-4688-9C7D-A9702D7BD12D}" srcOrd="0" destOrd="0" presId="urn:microsoft.com/office/officeart/2005/8/layout/list1"/>
    <dgm:cxn modelId="{9F431521-8BA3-4D8D-BD37-533ECDE88FC3}" type="presOf" srcId="{51BB8718-552E-4C8C-9058-9CE415314751}" destId="{CDCE2722-E83C-4899-9B0F-65B26296B4E6}" srcOrd="1" destOrd="0" presId="urn:microsoft.com/office/officeart/2005/8/layout/list1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7E0AEDB3-9734-4FEF-B11E-93E2464A5987}" type="presOf" srcId="{A5DEF940-B5B7-4450-B4BE-577BE508022C}" destId="{646FDCCB-FD77-46A8-9AC3-E9E88F1DC5FF}" srcOrd="0" destOrd="0" presId="urn:microsoft.com/office/officeart/2005/8/layout/list1"/>
    <dgm:cxn modelId="{E6E58EDA-8901-45E5-AC22-F3A9031581CB}" type="presOf" srcId="{A5DEF940-B5B7-4450-B4BE-577BE508022C}" destId="{D341E83E-97A4-44FD-8D70-EB6E6A816EAF}" srcOrd="1" destOrd="0" presId="urn:microsoft.com/office/officeart/2005/8/layout/list1"/>
    <dgm:cxn modelId="{5A0589A0-9DF7-4411-B997-39C14DF5F7B2}" type="presParOf" srcId="{5991B5D4-8CCF-49F1-BA14-8D156730C9C0}" destId="{2BF07C0B-7934-4BB9-A7DB-F4B155C5C8F0}" srcOrd="0" destOrd="0" presId="urn:microsoft.com/office/officeart/2005/8/layout/list1"/>
    <dgm:cxn modelId="{FEDCE903-6A05-4782-B7E8-05D48DDBA42E}" type="presParOf" srcId="{2BF07C0B-7934-4BB9-A7DB-F4B155C5C8F0}" destId="{646FDCCB-FD77-46A8-9AC3-E9E88F1DC5FF}" srcOrd="0" destOrd="0" presId="urn:microsoft.com/office/officeart/2005/8/layout/list1"/>
    <dgm:cxn modelId="{4C34069A-A73C-4277-9EDB-A9A90815C7A0}" type="presParOf" srcId="{2BF07C0B-7934-4BB9-A7DB-F4B155C5C8F0}" destId="{D341E83E-97A4-44FD-8D70-EB6E6A816EAF}" srcOrd="1" destOrd="0" presId="urn:microsoft.com/office/officeart/2005/8/layout/list1"/>
    <dgm:cxn modelId="{37D6912D-0763-4E7C-B3EB-BD81BCD49574}" type="presParOf" srcId="{5991B5D4-8CCF-49F1-BA14-8D156730C9C0}" destId="{83387B33-652A-4FD8-8376-7896ED49713C}" srcOrd="1" destOrd="0" presId="urn:microsoft.com/office/officeart/2005/8/layout/list1"/>
    <dgm:cxn modelId="{E5ACEF76-3EAE-45A5-9F4F-5D3ED12A22D4}" type="presParOf" srcId="{5991B5D4-8CCF-49F1-BA14-8D156730C9C0}" destId="{24958868-248C-4E64-8ECA-5BA86EB43573}" srcOrd="2" destOrd="0" presId="urn:microsoft.com/office/officeart/2005/8/layout/list1"/>
    <dgm:cxn modelId="{71D520D2-214D-4C8D-BDD5-5D7F8175C381}" type="presParOf" srcId="{5991B5D4-8CCF-49F1-BA14-8D156730C9C0}" destId="{BD1F9C95-A2ED-4BE5-A71C-73CF71CE7B5D}" srcOrd="3" destOrd="0" presId="urn:microsoft.com/office/officeart/2005/8/layout/list1"/>
    <dgm:cxn modelId="{9F6A6559-60FA-46C0-A287-55FF859C1551}" type="presParOf" srcId="{5991B5D4-8CCF-49F1-BA14-8D156730C9C0}" destId="{34B27BC0-79A0-490D-AF75-CEDCF234643C}" srcOrd="4" destOrd="0" presId="urn:microsoft.com/office/officeart/2005/8/layout/list1"/>
    <dgm:cxn modelId="{0950C71E-8491-44C2-8F4C-98DB11EFB5B3}" type="presParOf" srcId="{34B27BC0-79A0-490D-AF75-CEDCF234643C}" destId="{DB26D037-2EE8-4AAA-BF22-CBF768C95BB5}" srcOrd="0" destOrd="0" presId="urn:microsoft.com/office/officeart/2005/8/layout/list1"/>
    <dgm:cxn modelId="{9155F795-5D6D-467F-A34A-B5836A19EEFC}" type="presParOf" srcId="{34B27BC0-79A0-490D-AF75-CEDCF234643C}" destId="{CDCE2722-E83C-4899-9B0F-65B26296B4E6}" srcOrd="1" destOrd="0" presId="urn:microsoft.com/office/officeart/2005/8/layout/list1"/>
    <dgm:cxn modelId="{07228569-DAF1-4229-A3A5-81B09171C61A}" type="presParOf" srcId="{5991B5D4-8CCF-49F1-BA14-8D156730C9C0}" destId="{51D49235-2B46-4F83-97E0-CBB1D8E2A934}" srcOrd="5" destOrd="0" presId="urn:microsoft.com/office/officeart/2005/8/layout/list1"/>
    <dgm:cxn modelId="{60F3A3D1-8C8D-446C-936A-D7CAD42C08B2}" type="presParOf" srcId="{5991B5D4-8CCF-49F1-BA14-8D156730C9C0}" destId="{CFB02F0A-5E83-4CAD-A3E5-C3D3367E13AC}" srcOrd="6" destOrd="0" presId="urn:microsoft.com/office/officeart/2005/8/layout/list1"/>
    <dgm:cxn modelId="{5908D431-1E10-4F48-8BF4-3A4EB9DD9B9B}" type="presParOf" srcId="{5991B5D4-8CCF-49F1-BA14-8D156730C9C0}" destId="{A7BAF202-FB51-4A38-893C-DC279A16A6C3}" srcOrd="7" destOrd="0" presId="urn:microsoft.com/office/officeart/2005/8/layout/list1"/>
    <dgm:cxn modelId="{82D83E22-3FC6-4BCC-BFBC-FA1622B25BBC}" type="presParOf" srcId="{5991B5D4-8CCF-49F1-BA14-8D156730C9C0}" destId="{81DAE788-2898-4710-A213-4A89C5268CE2}" srcOrd="8" destOrd="0" presId="urn:microsoft.com/office/officeart/2005/8/layout/list1"/>
    <dgm:cxn modelId="{4BE3EF1D-1E9E-4807-908F-FE66F03AEA46}" type="presParOf" srcId="{81DAE788-2898-4710-A213-4A89C5268CE2}" destId="{622060E3-161C-4688-9C7D-A9702D7BD12D}" srcOrd="0" destOrd="0" presId="urn:microsoft.com/office/officeart/2005/8/layout/list1"/>
    <dgm:cxn modelId="{9146EB13-2699-4EFE-A18A-C4E272B54FC2}" type="presParOf" srcId="{81DAE788-2898-4710-A213-4A89C5268CE2}" destId="{A0DCBD92-98BD-4E05-9892-4E833A00BD8F}" srcOrd="1" destOrd="0" presId="urn:microsoft.com/office/officeart/2005/8/layout/list1"/>
    <dgm:cxn modelId="{2B2A61F7-B514-41BA-BF3C-4F307B6A0FE4}" type="presParOf" srcId="{5991B5D4-8CCF-49F1-BA14-8D156730C9C0}" destId="{F9E60201-D90B-447E-B1EC-895B6547F9BE}" srcOrd="9" destOrd="0" presId="urn:microsoft.com/office/officeart/2005/8/layout/list1"/>
    <dgm:cxn modelId="{3FEA6163-FBAB-4772-B7DB-A0DB5BB7B81E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CF7B7-1DD5-4005-A65D-AB27A81B14EA}">
      <dsp:nvSpPr>
        <dsp:cNvPr id="0" name=""/>
        <dsp:cNvSpPr/>
      </dsp:nvSpPr>
      <dsp:spPr>
        <a:xfrm>
          <a:off x="87993" y="0"/>
          <a:ext cx="6721251" cy="976693"/>
        </a:xfrm>
        <a:prstGeom prst="roundRect">
          <a:avLst>
            <a:gd name="adj" fmla="val 10000"/>
          </a:avLst>
        </a:prstGeom>
        <a:solidFill>
          <a:schemeClr val="bg1"/>
        </a:solidFill>
        <a:ln w="381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75" tIns="69850" rIns="104775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FF0000"/>
              </a:solidFill>
            </a:rPr>
            <a:t>Виды аттестации</a:t>
          </a:r>
          <a:endParaRPr lang="ru-RU" sz="5500" b="1" kern="1200" dirty="0">
            <a:solidFill>
              <a:srgbClr val="FF0000"/>
            </a:solidFill>
          </a:endParaRPr>
        </a:p>
      </dsp:txBody>
      <dsp:txXfrm>
        <a:off x="116599" y="28606"/>
        <a:ext cx="6664039" cy="919481"/>
      </dsp:txXfrm>
    </dsp:sp>
    <dsp:sp modelId="{C901C136-5EBE-4434-A5FF-D47D6EA30A37}">
      <dsp:nvSpPr>
        <dsp:cNvPr id="0" name=""/>
        <dsp:cNvSpPr/>
      </dsp:nvSpPr>
      <dsp:spPr>
        <a:xfrm>
          <a:off x="760118" y="976693"/>
          <a:ext cx="416428" cy="848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8926"/>
              </a:lnTo>
              <a:lnTo>
                <a:pt x="416428" y="848926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9BFDC-AA67-404D-9D17-BFAA1EF7D889}">
      <dsp:nvSpPr>
        <dsp:cNvPr id="0" name=""/>
        <dsp:cNvSpPr/>
      </dsp:nvSpPr>
      <dsp:spPr>
        <a:xfrm>
          <a:off x="1176547" y="1135315"/>
          <a:ext cx="6768984" cy="13806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ОБЯЗАТЕЛЬНАЯ  АТТЕСТАЦИЯ </a:t>
          </a:r>
          <a:r>
            <a:rPr lang="ru-RU" sz="20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на СЗД, в рамках которой проводится п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роцедура оценки профессиональных знаний аттестуемых (аттестацию проводит образовательная организация).</a:t>
          </a:r>
          <a:endParaRPr lang="ru-RU" sz="20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16984" y="1175752"/>
        <a:ext cx="6688110" cy="1299737"/>
      </dsp:txXfrm>
    </dsp:sp>
    <dsp:sp modelId="{C9B56D1A-64DB-41A2-A2ED-FA3F0E4F6E2D}">
      <dsp:nvSpPr>
        <dsp:cNvPr id="0" name=""/>
        <dsp:cNvSpPr/>
      </dsp:nvSpPr>
      <dsp:spPr>
        <a:xfrm>
          <a:off x="760118" y="976693"/>
          <a:ext cx="416428" cy="2352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2386"/>
              </a:lnTo>
              <a:lnTo>
                <a:pt x="416428" y="2352386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26982-C5A4-4741-B157-3E4D20F0BFCF}">
      <dsp:nvSpPr>
        <dsp:cNvPr id="0" name=""/>
        <dsp:cNvSpPr/>
      </dsp:nvSpPr>
      <dsp:spPr>
        <a:xfrm>
          <a:off x="1176547" y="2679418"/>
          <a:ext cx="6784452" cy="12993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ЗАЯВИТЕЛЬНАЯ</a:t>
          </a:r>
          <a:r>
            <a:rPr lang="ru-RU" sz="2000" b="1" kern="1200" dirty="0" smtClean="0">
              <a:solidFill>
                <a:srgbClr val="FF0000"/>
              </a:solidFill>
            </a:rPr>
            <a:t> 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 на квалификационную категорию (первую или высшую). Аттестацию проводит аттестационная комиссия МОиН РТ.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14603" y="2717474"/>
        <a:ext cx="6708340" cy="1223211"/>
      </dsp:txXfrm>
    </dsp:sp>
    <dsp:sp modelId="{AE7D7429-CFDC-4938-AE06-1BEB869E8ECF}">
      <dsp:nvSpPr>
        <dsp:cNvPr id="0" name=""/>
        <dsp:cNvSpPr/>
      </dsp:nvSpPr>
      <dsp:spPr>
        <a:xfrm>
          <a:off x="760118" y="976693"/>
          <a:ext cx="409940" cy="3790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0728"/>
              </a:lnTo>
              <a:lnTo>
                <a:pt x="409940" y="3790728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69DB0-559A-4FBE-88BD-8F5DC7918916}">
      <dsp:nvSpPr>
        <dsp:cNvPr id="0" name=""/>
        <dsp:cNvSpPr/>
      </dsp:nvSpPr>
      <dsp:spPr>
        <a:xfrm>
          <a:off x="1170059" y="4147099"/>
          <a:ext cx="6834369" cy="12406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АТТЕСТАЦИЯ РУКОВОДИТЕЛЕЙ </a:t>
          </a:r>
          <a:r>
            <a:rPr lang="ru-RU" sz="20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образовательных организаций  (аттестацию проводит учредитель).</a:t>
          </a:r>
          <a:endParaRPr lang="ru-RU" sz="2000" b="0" i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06396" y="4183436"/>
        <a:ext cx="6761695" cy="11679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071D6F-38EC-4B1A-B47F-A0767C116746}">
      <dsp:nvSpPr>
        <dsp:cNvPr id="0" name=""/>
        <dsp:cNvSpPr/>
      </dsp:nvSpPr>
      <dsp:spPr>
        <a:xfrm>
          <a:off x="969284" y="336002"/>
          <a:ext cx="7776866" cy="287659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BA084D-CB6E-416F-9EEA-75BAE4BEE61F}">
      <dsp:nvSpPr>
        <dsp:cNvPr id="0" name=""/>
        <dsp:cNvSpPr/>
      </dsp:nvSpPr>
      <dsp:spPr>
        <a:xfrm>
          <a:off x="571471" y="2592419"/>
          <a:ext cx="166535" cy="1665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AB2D7-9000-49B2-8FDD-417461351654}">
      <dsp:nvSpPr>
        <dsp:cNvPr id="0" name=""/>
        <dsp:cNvSpPr/>
      </dsp:nvSpPr>
      <dsp:spPr>
        <a:xfrm>
          <a:off x="190470" y="2687667"/>
          <a:ext cx="1646490" cy="1077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24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0470" y="2687667"/>
        <a:ext cx="1646490" cy="1077053"/>
      </dsp:txXfrm>
    </dsp:sp>
    <dsp:sp modelId="{5C1D6D30-C37C-4DA7-A729-89EBC8E074E0}">
      <dsp:nvSpPr>
        <dsp:cNvPr id="0" name=""/>
        <dsp:cNvSpPr/>
      </dsp:nvSpPr>
      <dsp:spPr>
        <a:xfrm>
          <a:off x="2666988" y="1702342"/>
          <a:ext cx="289627" cy="2896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6669D-2695-4CF2-A34F-146CD29D52A2}">
      <dsp:nvSpPr>
        <dsp:cNvPr id="0" name=""/>
        <dsp:cNvSpPr/>
      </dsp:nvSpPr>
      <dsp:spPr>
        <a:xfrm>
          <a:off x="1968617" y="2045099"/>
          <a:ext cx="3555886" cy="2068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468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</a:t>
          </a:r>
          <a:endParaRPr lang="ru-RU" sz="2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68617" y="2045099"/>
        <a:ext cx="3555886" cy="2068122"/>
      </dsp:txXfrm>
    </dsp:sp>
    <dsp:sp modelId="{6029F3F4-DC3B-46C8-A28B-B0F4A04197A3}">
      <dsp:nvSpPr>
        <dsp:cNvPr id="0" name=""/>
        <dsp:cNvSpPr/>
      </dsp:nvSpPr>
      <dsp:spPr>
        <a:xfrm>
          <a:off x="5048253" y="940339"/>
          <a:ext cx="383756" cy="38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06496-F6F6-4B48-AB24-34CFA4789CA9}">
      <dsp:nvSpPr>
        <dsp:cNvPr id="0" name=""/>
        <dsp:cNvSpPr/>
      </dsp:nvSpPr>
      <dsp:spPr>
        <a:xfrm>
          <a:off x="3257869" y="1316505"/>
          <a:ext cx="4076399" cy="2796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34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Муниципальный район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3257869" y="1316505"/>
        <a:ext cx="4076399" cy="2796717"/>
      </dsp:txXfrm>
    </dsp:sp>
    <dsp:sp modelId="{43E0790A-CF5F-4A1F-9AE6-B7380D140BDE}">
      <dsp:nvSpPr>
        <dsp:cNvPr id="0" name=""/>
        <dsp:cNvSpPr/>
      </dsp:nvSpPr>
      <dsp:spPr>
        <a:xfrm>
          <a:off x="8001024" y="273583"/>
          <a:ext cx="514089" cy="514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6318D-9520-4124-8844-D01ADA428606}">
      <dsp:nvSpPr>
        <dsp:cNvPr id="0" name=""/>
        <dsp:cNvSpPr/>
      </dsp:nvSpPr>
      <dsp:spPr>
        <a:xfrm>
          <a:off x="6756226" y="749827"/>
          <a:ext cx="2387773" cy="2995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40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0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56226" y="749827"/>
        <a:ext cx="2387773" cy="29950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B5B71-F8BF-43A5-BB7F-A526DAE9F330}">
      <dsp:nvSpPr>
        <dsp:cNvPr id="0" name=""/>
        <dsp:cNvSpPr/>
      </dsp:nvSpPr>
      <dsp:spPr>
        <a:xfrm rot="10800000">
          <a:off x="1336701" y="0"/>
          <a:ext cx="5563543" cy="128007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56720" y="0"/>
        <a:ext cx="5243524" cy="1280078"/>
      </dsp:txXfrm>
    </dsp:sp>
    <dsp:sp modelId="{481BB562-93BC-4AE4-9F11-DFDCA6D0186B}">
      <dsp:nvSpPr>
        <dsp:cNvPr id="0" name=""/>
        <dsp:cNvSpPr/>
      </dsp:nvSpPr>
      <dsp:spPr>
        <a:xfrm>
          <a:off x="922174" y="69683"/>
          <a:ext cx="1143059" cy="1144761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94FAF5-DCA1-41BA-8DDA-29E5B39C5F21}">
      <dsp:nvSpPr>
        <dsp:cNvPr id="0" name=""/>
        <dsp:cNvSpPr/>
      </dsp:nvSpPr>
      <dsp:spPr>
        <a:xfrm rot="10800000">
          <a:off x="1358422" y="1692365"/>
          <a:ext cx="5516733" cy="1280078"/>
        </a:xfrm>
        <a:prstGeom prst="homePlat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78441" y="1692365"/>
        <a:ext cx="5196714" cy="1280078"/>
      </dsp:txXfrm>
    </dsp:sp>
    <dsp:sp modelId="{4468D691-84D7-4F54-88FA-CE2A504D8E34}">
      <dsp:nvSpPr>
        <dsp:cNvPr id="0" name=""/>
        <dsp:cNvSpPr/>
      </dsp:nvSpPr>
      <dsp:spPr>
        <a:xfrm>
          <a:off x="948092" y="1750993"/>
          <a:ext cx="1086198" cy="1106525"/>
        </a:xfrm>
        <a:prstGeom prst="ellipse">
          <a:avLst/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1C0597-6257-42D1-9FFC-12FCA61CA0A4}">
      <dsp:nvSpPr>
        <dsp:cNvPr id="0" name=""/>
        <dsp:cNvSpPr/>
      </dsp:nvSpPr>
      <dsp:spPr>
        <a:xfrm rot="10800000">
          <a:off x="1229266" y="3326408"/>
          <a:ext cx="5626096" cy="1280078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МР)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549285" y="3326408"/>
        <a:ext cx="5306077" cy="1280078"/>
      </dsp:txXfrm>
    </dsp:sp>
    <dsp:sp modelId="{CEF78006-1F5C-4970-B83F-0A1C2E174D79}">
      <dsp:nvSpPr>
        <dsp:cNvPr id="0" name=""/>
        <dsp:cNvSpPr/>
      </dsp:nvSpPr>
      <dsp:spPr>
        <a:xfrm>
          <a:off x="931379" y="3444393"/>
          <a:ext cx="1043686" cy="1044109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B5B71-F8BF-43A5-BB7F-A526DAE9F330}">
      <dsp:nvSpPr>
        <dsp:cNvPr id="0" name=""/>
        <dsp:cNvSpPr/>
      </dsp:nvSpPr>
      <dsp:spPr>
        <a:xfrm rot="10800000">
          <a:off x="1336701" y="0"/>
          <a:ext cx="5563543" cy="128007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56720" y="0"/>
        <a:ext cx="5243524" cy="1280078"/>
      </dsp:txXfrm>
    </dsp:sp>
    <dsp:sp modelId="{481BB562-93BC-4AE4-9F11-DFDCA6D0186B}">
      <dsp:nvSpPr>
        <dsp:cNvPr id="0" name=""/>
        <dsp:cNvSpPr/>
      </dsp:nvSpPr>
      <dsp:spPr>
        <a:xfrm>
          <a:off x="922174" y="69683"/>
          <a:ext cx="1143059" cy="1144761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94FAF5-DCA1-41BA-8DDA-29E5B39C5F21}">
      <dsp:nvSpPr>
        <dsp:cNvPr id="0" name=""/>
        <dsp:cNvSpPr/>
      </dsp:nvSpPr>
      <dsp:spPr>
        <a:xfrm rot="10800000">
          <a:off x="1358422" y="1692365"/>
          <a:ext cx="5516733" cy="1280078"/>
        </a:xfrm>
        <a:prstGeom prst="homePlat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78441" y="1692365"/>
        <a:ext cx="5196714" cy="1280078"/>
      </dsp:txXfrm>
    </dsp:sp>
    <dsp:sp modelId="{4468D691-84D7-4F54-88FA-CE2A504D8E34}">
      <dsp:nvSpPr>
        <dsp:cNvPr id="0" name=""/>
        <dsp:cNvSpPr/>
      </dsp:nvSpPr>
      <dsp:spPr>
        <a:xfrm>
          <a:off x="948092" y="1750993"/>
          <a:ext cx="1086198" cy="1106525"/>
        </a:xfrm>
        <a:prstGeom prst="ellipse">
          <a:avLst/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1C0597-6257-42D1-9FFC-12FCA61CA0A4}">
      <dsp:nvSpPr>
        <dsp:cNvPr id="0" name=""/>
        <dsp:cNvSpPr/>
      </dsp:nvSpPr>
      <dsp:spPr>
        <a:xfrm rot="10800000">
          <a:off x="1229266" y="3326408"/>
          <a:ext cx="5626096" cy="1280078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(Вернуть на доработку, Куратор МР)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549285" y="3326408"/>
        <a:ext cx="5306077" cy="1280078"/>
      </dsp:txXfrm>
    </dsp:sp>
    <dsp:sp modelId="{CEF78006-1F5C-4970-B83F-0A1C2E174D79}">
      <dsp:nvSpPr>
        <dsp:cNvPr id="0" name=""/>
        <dsp:cNvSpPr/>
      </dsp:nvSpPr>
      <dsp:spPr>
        <a:xfrm>
          <a:off x="931379" y="3444393"/>
          <a:ext cx="1043686" cy="1044109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274509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304800" y="4531"/>
          <a:ext cx="5489368" cy="7570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1757" y="41488"/>
        <a:ext cx="5415454" cy="683144"/>
      </dsp:txXfrm>
    </dsp:sp>
    <dsp:sp modelId="{CFB02F0A-5E83-4CAD-A3E5-C3D3367E13AC}">
      <dsp:nvSpPr>
        <dsp:cNvPr id="0" name=""/>
        <dsp:cNvSpPr/>
      </dsp:nvSpPr>
      <dsp:spPr>
        <a:xfrm>
          <a:off x="0" y="1538058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377729" y="1329608"/>
          <a:ext cx="5520049" cy="74082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893" y="1365772"/>
        <a:ext cx="5447721" cy="668501"/>
      </dsp:txXfrm>
    </dsp:sp>
    <dsp:sp modelId="{6370BC4B-1573-467A-885C-7F3FFA778925}">
      <dsp:nvSpPr>
        <dsp:cNvPr id="0" name=""/>
        <dsp:cNvSpPr/>
      </dsp:nvSpPr>
      <dsp:spPr>
        <a:xfrm>
          <a:off x="0" y="2797730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BD92-98BD-4E05-9892-4E833A00BD8F}">
      <dsp:nvSpPr>
        <dsp:cNvPr id="0" name=""/>
        <dsp:cNvSpPr/>
      </dsp:nvSpPr>
      <dsp:spPr>
        <a:xfrm>
          <a:off x="304800" y="2547858"/>
          <a:ext cx="5520049" cy="736952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0775" y="2583833"/>
        <a:ext cx="5448099" cy="665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5E57C9-8A73-49D3-A1DC-95CCE61DA6AE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419E2-1477-4E9B-A6EF-73CEF7A510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9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E4B537-81F3-4E17-B279-37430A1CBBF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C5645E-DE57-432F-A025-B866F84C8C4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C7102-F93E-49E6-BA35-DC89442DF0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DDE83-3864-4971-BCE2-BB63D5886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3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&#1087;&#1083;&#1072;&#1085;%20&#1088;&#1072;&#1073;&#1086;&#1090;&#1099;%20&#1087;&#1077;&#1076;&#1072;&#1075;&#1086;&#1075;&#1072;%20&#1074;%20&#1084;&#1077;&#1078;&#1072;&#1090;&#1090;&#1077;&#1089;&#1090;&#1072;&#1094;&#1080;&#1086;&#1085;&#1085;&#1099;&#1081;%20&#1087;&#1077;&#1088;&#1080;&#1086;&#1076;.doc" TargetMode="Externa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&#1052;&#1077;&#1090;&#1086;&#1076;&#1080;&#1095;&#1077;&#1089;&#1082;&#1080;&#1077;%20&#1088;&#1077;&#1082;&#1086;&#1084;&#1077;&#1085;&#1076;&#1072;&#1094;&#1080;&#1080;%20&#1089;&#1072;&#1084;&#1086;&#1087;&#1088;&#1077;&#1079;&#1077;&#1085;&#1090;&#1072;&#1094;&#1080;&#1080;&#1087;&#1077;&#1076;&#1072;&#1075;&#1086;&#1075;&#1080;&#1095;&#1077;&#1089;&#1082;&#1080;&#1093;%20&#1088;&#1072;&#1073;&#1086;&#1090;&#1085;&#1080;&#1082;&#1086;&#1074;%20&#1085;&#1072;%20&#1079;&#1072;&#1089;&#1077;&#1076;&#1072;&#1085;&#1080;&#1080;%20&#1072;&#1090;&#1090;&#1077;&#1089;&#1090;&#1072;&#1094;&#1080;&#1086;&#1085;&#1085;&#1086;&#1081;%20&#1082;&#1086;&#1084;&#1080;&#1089;&#1089;&#1080;&#1080;.doc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1082;&#1072;&#1088;&#1090;&#1072;%20&#1088;&#1077;&#1079;&#1091;&#1083;&#1100;&#1090;&#1072;&#1090;&#1080;&#1074;&#1085;&#1086;&#1089;&#1090;&#1080;.doc" TargetMode="External"/><Relationship Id="rId5" Type="http://schemas.openxmlformats.org/officeDocument/2006/relationships/hyperlink" Target="&#1082;&#1086;&#1085;&#1089;&#1091;&#1083;&#1100;&#1090;&#1072;&#1094;&#1080;&#1103;%20&#1072;&#1090;&#1090;&#1077;&#1089;&#1090;&#1072;&#1094;&#1080;&#1103;" TargetMode="Externa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mon.tatar.ru/rus/ped_ates_normativ.htm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://mon.tatar.ru/rus/ped_ates_formi.ht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on.tatar.ru/rus/prikazy_po_itogam.htm" TargetMode="External"/><Relationship Id="rId11" Type="http://schemas.openxmlformats.org/officeDocument/2006/relationships/hyperlink" Target="http://mon.tatar.ru/rus/voprosi_test_ped_rab.htm" TargetMode="External"/><Relationship Id="rId5" Type="http://schemas.openxmlformats.org/officeDocument/2006/relationships/hyperlink" Target="http://mon.tatar.ru/rus/kval/attes.htm" TargetMode="External"/><Relationship Id="rId10" Type="http://schemas.openxmlformats.org/officeDocument/2006/relationships/hyperlink" Target="http://mon.tatar.ru/rus/ped_ates_statistika.htm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mon.tatar.ru/rus/ped_ates_protokol.htm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hyperlink" Target="consultantplus://offline/ref=15014B151618C0192924A14BEA71E68D8E368E6500ED7F9FAACA8CD8CDh7H6K" TargetMode="Externa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.png"/><Relationship Id="rId9" Type="http://schemas.microsoft.com/office/2007/relationships/diagramDrawing" Target="../diagrams/drawing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1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001814"/>
              </p:ext>
            </p:extLst>
          </p:nvPr>
        </p:nvGraphicFramePr>
        <p:xfrm>
          <a:off x="594905" y="-99392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определение</a:t>
                      </a:r>
                      <a:r>
                        <a:rPr lang="ru-RU" sz="2800" b="1" dirty="0" err="1" smtClean="0"/>
                        <a:t>Аттестация</a:t>
                      </a:r>
                      <a:r>
                        <a:rPr lang="ru-RU" sz="2800" b="1" dirty="0" smtClean="0"/>
                        <a:t> педагогических работников </a:t>
                      </a:r>
                      <a:r>
                        <a:rPr lang="ru-RU" sz="2800" b="1" i="1" dirty="0" smtClean="0"/>
                        <a:t/>
                      </a:r>
                      <a:br>
                        <a:rPr lang="ru-RU" sz="2800" b="1" i="1" dirty="0" smtClean="0"/>
                      </a:br>
                      <a:r>
                        <a:rPr lang="ru-RU" sz="2800" b="1" i="1" dirty="0" err="1" smtClean="0"/>
                        <a:t>ЦельЦЦ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Тема педсовета: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«Аттестация </a:t>
            </a:r>
            <a:r>
              <a:rPr lang="ru-RU" b="1" dirty="0"/>
              <a:t>педагогических </a:t>
            </a:r>
            <a:r>
              <a:rPr lang="ru-RU" b="1" dirty="0" smtClean="0"/>
              <a:t>работников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как фактор профессионального </a:t>
            </a:r>
            <a:r>
              <a:rPr lang="ru-RU" b="1" dirty="0" smtClean="0"/>
              <a:t>развития»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Цель педсовета:</a:t>
            </a:r>
          </a:p>
          <a:p>
            <a:r>
              <a:rPr lang="ru-RU" sz="2800" b="1" dirty="0" smtClean="0"/>
              <a:t>Ознакомиться </a:t>
            </a:r>
            <a:r>
              <a:rPr lang="ru-RU" sz="2800" b="1" dirty="0"/>
              <a:t>с </a:t>
            </a:r>
            <a:r>
              <a:rPr lang="ru-RU" sz="2800" b="1" dirty="0" smtClean="0"/>
              <a:t>порядком проведения аттестации педагогических работников</a:t>
            </a:r>
          </a:p>
          <a:p>
            <a:r>
              <a:rPr lang="ru-RU" sz="2800" b="1" dirty="0" smtClean="0"/>
              <a:t>  </a:t>
            </a:r>
            <a:r>
              <a:rPr lang="ru-RU" sz="2800" b="1" dirty="0"/>
              <a:t>Рассмотреть модель </a:t>
            </a:r>
            <a:r>
              <a:rPr lang="ru-RU" sz="2800" b="1" dirty="0" smtClean="0"/>
              <a:t>и алгоритм прохождения видов аттестации 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10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685511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65199"/>
            <a:ext cx="7772400" cy="231553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C00000"/>
                </a:solidFill>
              </a:rPr>
              <a:t>Аттестация на соответствие занимаемым должностям не проводится в отношении педагогических работников (п. 22 Порядка</a:t>
            </a:r>
            <a:r>
              <a:rPr lang="ru-RU" b="1" dirty="0">
                <a:solidFill>
                  <a:srgbClr val="C00000"/>
                </a:solidFill>
              </a:rPr>
              <a:t>):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1974850"/>
            <a:ext cx="8208912" cy="4262462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</a:rPr>
              <a:t>Имеющих квалификационные категории (первую или высшую)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</a:rPr>
              <a:t>Проработавших в занимаемой должности менее 2 лет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</a:rPr>
              <a:t>После получения среднего или высшего профессионального образования</a:t>
            </a:r>
          </a:p>
          <a:p>
            <a:pPr marL="82296" algn="l">
              <a:defRPr/>
            </a:pPr>
            <a:r>
              <a:rPr lang="ru-RU" b="1" i="1" u="sng" dirty="0" smtClean="0">
                <a:solidFill>
                  <a:srgbClr val="002060"/>
                </a:solidFill>
              </a:rPr>
              <a:t>          А </a:t>
            </a:r>
            <a:r>
              <a:rPr lang="ru-RU" b="1" i="1" u="sng" dirty="0">
                <a:solidFill>
                  <a:srgbClr val="002060"/>
                </a:solidFill>
              </a:rPr>
              <a:t>также: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</a:rPr>
              <a:t>Беременные женщины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</a:rPr>
              <a:t>Женщины, находящиеся в отпуске по беременности и родам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</a:rPr>
              <a:t>Лица, находящиеся в отпуске по уходу за ребенком до достижения им возраста трех лет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</a:rPr>
              <a:t>Педагогические работники, отсутствовавшие на рабочем месте более четырех месяцев подряд в связи с заболеванием</a:t>
            </a:r>
          </a:p>
          <a:p>
            <a:pPr marL="457200" indent="-457200" algn="l">
              <a:buFont typeface="Wingdings" pitchFamily="2" charset="2"/>
              <a:buChar char="Ø"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11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000131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1259632" y="836712"/>
            <a:ext cx="7427167" cy="528945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u="sng" dirty="0">
                <a:solidFill>
                  <a:srgbClr val="002060"/>
                </a:solidFill>
              </a:rPr>
              <a:t>Сведения об аттестации педагогического работника, проводимой с целью подтверждения соответствия занимаемой должности, в трудовую книжку не вносятся</a:t>
            </a:r>
            <a:r>
              <a:rPr lang="ru-RU" dirty="0">
                <a:solidFill>
                  <a:srgbClr val="002060"/>
                </a:solidFill>
              </a:rPr>
              <a:t>.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i="1" u="sng" dirty="0">
                <a:solidFill>
                  <a:srgbClr val="002060"/>
                </a:solidFill>
              </a:rPr>
              <a:t>Выписка из протокола хранится в личном деле педагогического работника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12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0825" y="5715000"/>
            <a:ext cx="8893175" cy="857250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745357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Заявительная</a:t>
                      </a:r>
                      <a:r>
                        <a:rPr lang="ru-RU" altLang="ru-RU" sz="3200" b="1" baseline="0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аттестация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на квалификационную категорию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800" b="1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(первую и высшую)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1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</a:t>
            </a:r>
            <a:r>
              <a:rPr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аттестации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843250"/>
              </p:ext>
            </p:extLst>
          </p:nvPr>
        </p:nvGraphicFramePr>
        <p:xfrm>
          <a:off x="0" y="1600201"/>
          <a:ext cx="91440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93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Порядок аттестации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Аттестация 2016-17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158923"/>
              </p:ext>
            </p:extLst>
          </p:nvPr>
        </p:nvGraphicFramePr>
        <p:xfrm>
          <a:off x="395536" y="1556792"/>
          <a:ext cx="8424936" cy="4182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3096344"/>
                <a:gridCol w="1224136"/>
              </a:tblGrid>
              <a:tr h="64935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cs typeface="Aharoni" pitchFamily="2" charset="-79"/>
                        </a:rPr>
                        <a:t>1 поток</a:t>
                      </a:r>
                      <a:endParaRPr lang="ru-RU" sz="2000" dirty="0"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cs typeface="Aharoni" pitchFamily="2" charset="-79"/>
                        </a:rPr>
                        <a:t>2 поток</a:t>
                      </a:r>
                      <a:endParaRPr lang="ru-RU" sz="2000" dirty="0">
                        <a:cs typeface="Aharoni" pitchFamily="2" charset="-79"/>
                      </a:endParaRPr>
                    </a:p>
                  </a:txBody>
                  <a:tcPr/>
                </a:tc>
              </a:tr>
              <a:tr h="1031879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подача заявлений </a:t>
                      </a:r>
                      <a:r>
                        <a:rPr lang="ru-RU" sz="24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(выездное тестирование педагогов в </a:t>
                      </a:r>
                      <a:r>
                        <a:rPr lang="ru-RU" sz="240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off-line</a:t>
                      </a:r>
                      <a:r>
                        <a:rPr lang="ru-RU" sz="24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режиме) </a:t>
                      </a:r>
                    </a:p>
                    <a:p>
                      <a:pPr algn="l"/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тестирование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Aharoni" pitchFamily="2" charset="-79"/>
                        </a:rPr>
                        <a:t>Октябрь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cs typeface="Aharoni" pitchFamily="2" charset="-79"/>
                        </a:rPr>
                        <a:t>январь</a:t>
                      </a:r>
                      <a:endParaRPr lang="ru-RU" sz="2000" b="1" dirty="0">
                        <a:solidFill>
                          <a:srgbClr val="00B050"/>
                        </a:solidFill>
                        <a:cs typeface="Aharoni" pitchFamily="2" charset="-79"/>
                      </a:endParaRPr>
                    </a:p>
                  </a:txBody>
                  <a:tcPr/>
                </a:tc>
              </a:tr>
              <a:tr h="8050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экспертиза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Aharoni" pitchFamily="2" charset="-79"/>
                        </a:rPr>
                        <a:t>Ноябрь</a:t>
                      </a:r>
                    </a:p>
                    <a:p>
                      <a:pPr marL="0" indent="0" algn="ctr">
                        <a:buNone/>
                      </a:pPr>
                      <a:endParaRPr lang="ru-RU" sz="2000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cs typeface="Aharoni" pitchFamily="2" charset="-79"/>
                        </a:rPr>
                        <a:t>февраль</a:t>
                      </a:r>
                      <a:endParaRPr lang="ru-RU" sz="2000" b="1" dirty="0">
                        <a:solidFill>
                          <a:srgbClr val="00B050"/>
                        </a:solidFill>
                        <a:cs typeface="Aharoni" pitchFamily="2" charset="-79"/>
                      </a:endParaRPr>
                    </a:p>
                  </a:txBody>
                  <a:tcPr/>
                </a:tc>
              </a:tr>
              <a:tr h="117330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заседания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Aharoni" pitchFamily="2" charset="-79"/>
                        </a:rPr>
                        <a:t>Декабрь</a:t>
                      </a:r>
                    </a:p>
                    <a:p>
                      <a:pPr marL="0" indent="0" algn="ctr">
                        <a:buNone/>
                      </a:pPr>
                      <a:endParaRPr lang="ru-RU" sz="2000" b="1" i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B050"/>
                          </a:solidFill>
                          <a:cs typeface="Aharoni" pitchFamily="2" charset="-79"/>
                        </a:rPr>
                        <a:t>март</a:t>
                      </a:r>
                      <a:endParaRPr lang="ru-RU" sz="2000" b="1" dirty="0">
                        <a:solidFill>
                          <a:srgbClr val="00B050"/>
                        </a:solidFill>
                        <a:cs typeface="Aharoni" pitchFamily="2" charset="-79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602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357313" y="357188"/>
            <a:ext cx="735806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900" b="1" dirty="0" smtClean="0">
                <a:solidFill>
                  <a:srgbClr val="09025E"/>
                </a:solidFill>
                <a:cs typeface="Tahoma" pitchFamily="34" charset="0"/>
              </a:rPr>
              <a:t>Этапы прохождения заявления аттестуемого</a:t>
            </a:r>
            <a:br>
              <a:rPr lang="ru-RU" altLang="ru-RU" sz="2900" b="1" dirty="0" smtClean="0">
                <a:solidFill>
                  <a:srgbClr val="09025E"/>
                </a:solidFill>
                <a:cs typeface="Tahoma" pitchFamily="34" charset="0"/>
              </a:rPr>
            </a:br>
            <a:endParaRPr lang="ru-RU" altLang="ru-RU" sz="2900" b="1" dirty="0" smtClean="0">
              <a:solidFill>
                <a:srgbClr val="09025E"/>
              </a:solidFill>
              <a:cs typeface="Tahoma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142976" y="1500174"/>
          <a:ext cx="778674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-25400" y="0"/>
            <a:ext cx="1804988" cy="6858000"/>
            <a:chOff x="-25583" y="0"/>
            <a:chExt cx="1805118" cy="6858000"/>
          </a:xfrm>
        </p:grpSpPr>
        <p:pic>
          <p:nvPicPr>
            <p:cNvPr id="23560" name="Рисунок 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-25583" y="0"/>
              <a:ext cx="1403648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0825" y="6445250"/>
            <a:ext cx="8893175" cy="43973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" name="Стрелка вверх 9"/>
          <p:cNvSpPr/>
          <p:nvPr/>
        </p:nvSpPr>
        <p:spPr>
          <a:xfrm>
            <a:off x="2428875" y="3429000"/>
            <a:ext cx="357188" cy="642938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2428875" y="5072063"/>
            <a:ext cx="357188" cy="642937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092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16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353732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10 шагов к аттестации </a:t>
            </a:r>
            <a:r>
              <a:rPr lang="ru-RU" b="1" dirty="0" err="1">
                <a:solidFill>
                  <a:srgbClr val="C00000"/>
                </a:solidFill>
              </a:rPr>
              <a:t>педработника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002060"/>
                </a:solidFill>
              </a:rPr>
              <a:t>Ознакомление с нормативными документами (на сайте МО и Н РТ, на стенде в школе)</a:t>
            </a:r>
          </a:p>
          <a:p>
            <a:pPr marL="609600" indent="-609600">
              <a:buNone/>
            </a:pPr>
            <a:r>
              <a:rPr lang="ru-RU" b="1" dirty="0">
                <a:solidFill>
                  <a:srgbClr val="002060"/>
                </a:solidFill>
              </a:rPr>
              <a:t>2. Определение уровня своих притязаний: выбор вида аттестации (заявительная – добровольная на 1 или высшую </a:t>
            </a:r>
            <a:r>
              <a:rPr lang="ru-RU" b="1" dirty="0" err="1">
                <a:solidFill>
                  <a:srgbClr val="002060"/>
                </a:solidFill>
              </a:rPr>
              <a:t>кв</a:t>
            </a:r>
            <a:r>
              <a:rPr lang="ru-RU" b="1" dirty="0">
                <a:solidFill>
                  <a:srgbClr val="002060"/>
                </a:solidFill>
              </a:rPr>
              <a:t> категорию или обязательная на СЗД)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4448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17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599028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07704" y="1600200"/>
            <a:ext cx="6779096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3. Определение времени для подачи документов (за три месяца до окончания срока действия категории, с учетом, что заседание аттестационной комиссии проходит в декабре и апреле)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4. </a:t>
            </a:r>
            <a:r>
              <a:rPr lang="ru-RU" b="1" dirty="0">
                <a:solidFill>
                  <a:srgbClr val="002060"/>
                </a:solidFill>
                <a:hlinkClick r:id="rId5" action="ppaction://hlinkfile"/>
              </a:rPr>
              <a:t>Составление плана работы в </a:t>
            </a:r>
            <a:r>
              <a:rPr lang="ru-RU" b="1" dirty="0" err="1">
                <a:solidFill>
                  <a:srgbClr val="002060"/>
                </a:solidFill>
                <a:hlinkClick r:id="rId5" action="ppaction://hlinkfile"/>
              </a:rPr>
              <a:t>межаттестационный</a:t>
            </a:r>
            <a:r>
              <a:rPr lang="ru-RU" b="1" dirty="0">
                <a:solidFill>
                  <a:srgbClr val="002060"/>
                </a:solidFill>
                <a:hlinkClick r:id="rId5" action="ppaction://hlinkfile"/>
              </a:rPr>
              <a:t> период</a:t>
            </a:r>
            <a:endParaRPr lang="ru-RU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5. Создание сайта. Размещение на сайте </a:t>
            </a:r>
            <a:r>
              <a:rPr lang="ru-RU" b="1" dirty="0" err="1" smtClean="0">
                <a:solidFill>
                  <a:srgbClr val="002060"/>
                </a:solidFill>
              </a:rPr>
              <a:t>видеоурока</a:t>
            </a:r>
            <a:r>
              <a:rPr lang="ru-RU" b="1" dirty="0" smtClean="0">
                <a:solidFill>
                  <a:srgbClr val="002060"/>
                </a:solidFill>
              </a:rPr>
              <a:t> и </a:t>
            </a:r>
            <a:r>
              <a:rPr lang="ru-RU" b="1" dirty="0" err="1" smtClean="0">
                <a:solidFill>
                  <a:srgbClr val="002060"/>
                </a:solidFill>
              </a:rPr>
              <a:t>инвидуального</a:t>
            </a:r>
            <a:r>
              <a:rPr lang="ru-RU" b="1" dirty="0" smtClean="0">
                <a:solidFill>
                  <a:srgbClr val="002060"/>
                </a:solidFill>
              </a:rPr>
              <a:t> плана самообразования</a:t>
            </a:r>
            <a:endParaRPr lang="ru-RU" b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1424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18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599028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20774" y="1600200"/>
            <a:ext cx="7566025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6. </a:t>
            </a:r>
            <a:r>
              <a:rPr lang="ru-RU" b="1" dirty="0" smtClean="0">
                <a:solidFill>
                  <a:srgbClr val="002060"/>
                </a:solidFill>
              </a:rPr>
              <a:t>Подготовка  </a:t>
            </a:r>
            <a:r>
              <a:rPr lang="ru-RU" b="1" dirty="0">
                <a:solidFill>
                  <a:srgbClr val="002060"/>
                </a:solidFill>
              </a:rPr>
              <a:t>документов по инновационной и экспериментальной деятельности (справки для претендентов на высшую </a:t>
            </a:r>
            <a:r>
              <a:rPr lang="ru-RU" b="1" dirty="0" smtClean="0">
                <a:solidFill>
                  <a:srgbClr val="002060"/>
                </a:solidFill>
              </a:rPr>
              <a:t>квалификационную </a:t>
            </a:r>
            <a:r>
              <a:rPr lang="ru-RU" b="1" dirty="0">
                <a:solidFill>
                  <a:srgbClr val="002060"/>
                </a:solidFill>
              </a:rPr>
              <a:t>категорию)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7. Формирование портфолио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8. Подача заявления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9.Прохождение тестирования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10. Подача документов в ЭС ЭО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1424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3" y="1523987"/>
            <a:ext cx="7632848" cy="471332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855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2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258031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определение</a:t>
                      </a:r>
                      <a:r>
                        <a:rPr lang="ru-RU" sz="2800" b="1" dirty="0" err="1" smtClean="0"/>
                        <a:t>Аттестация</a:t>
                      </a:r>
                      <a:r>
                        <a:rPr lang="ru-RU" sz="2800" b="1" dirty="0" smtClean="0"/>
                        <a:t> педагогических работников </a:t>
                      </a:r>
                      <a:r>
                        <a:rPr lang="ru-RU" sz="2800" b="1" i="1" dirty="0" smtClean="0"/>
                        <a:t/>
                      </a:r>
                      <a:br>
                        <a:rPr lang="ru-RU" sz="2800" b="1" i="1" dirty="0" smtClean="0"/>
                      </a:b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Повестка дня: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800" b="1" dirty="0"/>
              <a:t>1</a:t>
            </a:r>
            <a:r>
              <a:rPr lang="ru-RU" b="1" dirty="0"/>
              <a:t>. Вступительное слово. Обоснование темы педсовета. </a:t>
            </a:r>
            <a:br>
              <a:rPr lang="ru-RU" b="1" dirty="0"/>
            </a:br>
            <a:r>
              <a:rPr lang="ru-RU" b="1" dirty="0"/>
              <a:t> (Директор –</a:t>
            </a:r>
            <a:r>
              <a:rPr lang="ru-RU" b="1" dirty="0" err="1"/>
              <a:t>Р.Н.Хабибуллин</a:t>
            </a:r>
            <a:r>
              <a:rPr lang="ru-RU" b="1" dirty="0"/>
              <a:t>)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  2. Анализ учебной работы по итогам 3 четверти. (</a:t>
            </a:r>
            <a:r>
              <a:rPr lang="ru-RU" b="1" dirty="0" err="1"/>
              <a:t>Зам.дир</a:t>
            </a:r>
            <a:r>
              <a:rPr lang="ru-RU" b="1" dirty="0"/>
              <a:t>. по УР </a:t>
            </a:r>
            <a:r>
              <a:rPr lang="ru-RU" b="1" dirty="0" err="1"/>
              <a:t>Чумарина</a:t>
            </a:r>
            <a:r>
              <a:rPr lang="ru-RU" b="1" dirty="0"/>
              <a:t> Ю.Т.)</a:t>
            </a:r>
            <a:br>
              <a:rPr lang="ru-RU" b="1" dirty="0"/>
            </a:br>
            <a:r>
              <a:rPr lang="ru-RU" b="1" dirty="0"/>
              <a:t>3. Педагогическая аттестация  работников образования  (</a:t>
            </a:r>
            <a:r>
              <a:rPr lang="ru-RU" b="1" dirty="0" err="1"/>
              <a:t>зам.дир</a:t>
            </a:r>
            <a:r>
              <a:rPr lang="ru-RU" b="1" dirty="0"/>
              <a:t> по нац. образованию </a:t>
            </a:r>
            <a:r>
              <a:rPr lang="ru-RU" b="1" dirty="0" err="1"/>
              <a:t>Ф.Г.Афлятунова</a:t>
            </a:r>
            <a:r>
              <a:rPr lang="ru-RU" b="1" dirty="0"/>
              <a:t>)</a:t>
            </a:r>
            <a:br>
              <a:rPr lang="ru-RU" b="1" dirty="0"/>
            </a:br>
            <a:r>
              <a:rPr lang="ru-RU" b="1" dirty="0"/>
              <a:t>А)  Особенности прохождения аттестации на высшую категорию (учитель биологии высшей квалификационной категории </a:t>
            </a:r>
            <a:r>
              <a:rPr lang="ru-RU" b="1" dirty="0" err="1"/>
              <a:t>Л.Ю.Панкратова</a:t>
            </a:r>
            <a:r>
              <a:rPr lang="ru-RU" b="1" dirty="0"/>
              <a:t>)</a:t>
            </a:r>
            <a:br>
              <a:rPr lang="ru-RU" b="1" dirty="0"/>
            </a:br>
            <a:r>
              <a:rPr lang="ru-RU" b="1" dirty="0"/>
              <a:t>Б) Готовимся к первичной аттестации (учитель физкультуры первой квалификационной категории Р.З. </a:t>
            </a:r>
            <a:r>
              <a:rPr lang="ru-RU" b="1" dirty="0" err="1"/>
              <a:t>Гафетдинов</a:t>
            </a:r>
            <a:r>
              <a:rPr lang="ru-RU" b="1" dirty="0"/>
              <a:t>)</a:t>
            </a:r>
            <a:br>
              <a:rPr lang="ru-RU" b="1" dirty="0"/>
            </a:br>
            <a:r>
              <a:rPr lang="ru-RU" b="1" dirty="0"/>
              <a:t>4. Разное</a:t>
            </a:r>
            <a:br>
              <a:rPr lang="ru-RU" b="1" dirty="0"/>
            </a:br>
            <a:r>
              <a:rPr lang="ru-RU" b="1" dirty="0"/>
              <a:t>5. Подведение итогов. Решение педсовета. (Директор-</a:t>
            </a:r>
            <a:r>
              <a:rPr lang="ru-RU" b="1" dirty="0" err="1"/>
              <a:t>Р.Н.Хабибуллин</a:t>
            </a:r>
            <a:r>
              <a:rPr lang="ru-RU" b="1" dirty="0"/>
              <a:t>)</a:t>
            </a:r>
            <a:br>
              <a:rPr lang="ru-RU" b="1" dirty="0"/>
            </a:br>
            <a:endParaRPr lang="ru-RU" b="1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88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заявления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4" y="1340768"/>
            <a:ext cx="8229600" cy="380274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5143512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5524515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5238763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Отправить куратору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600076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Удалить заявление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3197635">
            <a:off x="6312505" y="4569928"/>
            <a:ext cx="363748" cy="900169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3197635">
            <a:off x="7046408" y="4681805"/>
            <a:ext cx="429219" cy="1551423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9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</a:p>
        </p:txBody>
      </p:sp>
      <p:pic>
        <p:nvPicPr>
          <p:cNvPr id="4" name="Содержимое 3" descr="СП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333485"/>
            <a:ext cx="7618040" cy="428625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СП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7" y="3214442"/>
            <a:ext cx="3429024" cy="28633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529577">
            <a:off x="3262295" y="3919615"/>
            <a:ext cx="1857388" cy="466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29577">
            <a:off x="3271069" y="3939214"/>
            <a:ext cx="1857388" cy="466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529577">
            <a:off x="3271067" y="3939214"/>
            <a:ext cx="1857388" cy="466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Содержимое 5" descr="Редакт пакета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140" y="1600200"/>
            <a:ext cx="7074868" cy="449581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986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23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338860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проведения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заявительной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аттестации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Добровольная подача заявления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Компьютерное тестирование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Оформление карты результативности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листа самооценки (для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аттестующихся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экспертизе)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Экспертиза результатов профессиональной деятельности (для тех, кто не имеет льготы)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  <a:hlinkClick r:id="rId7" action="ppaction://hlinkfile"/>
              </a:rPr>
              <a:t>Заседание аттестационной комиссии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050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24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940759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19089"/>
            <a:ext cx="7772400" cy="12377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Компьютерное тестирование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>
          <a:xfrm>
            <a:off x="1333461" y="414908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4040188" cy="4111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/>
        </p:nvSpPr>
        <p:spPr bwMode="auto">
          <a:xfrm>
            <a:off x="1120774" y="1679574"/>
            <a:ext cx="7566025" cy="424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системе «Электронное образование»;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вкладка «Педагогическая аттестация»;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подачи заявления;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 попытка;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50 вопросов за 45 минут;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добавочного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балла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(высшая-80 б., первая – 70б.);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обновленные по 13 предметам ЕГЭ, ЕРЭ;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Тесты на сайте МО и Н РТ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системе не тренироваться!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5487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07712"/>
            <a:ext cx="3642573" cy="2417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комп тестир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25051"/>
            <a:ext cx="5473236" cy="199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ыноска 1 (граница и черта) 8"/>
          <p:cNvSpPr/>
          <p:nvPr/>
        </p:nvSpPr>
        <p:spPr>
          <a:xfrm>
            <a:off x="4675663" y="135159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101264"/>
              <a:gd name="adj4" fmla="val -122729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3839" y="2626158"/>
            <a:ext cx="51480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с  2015 года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8144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26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620394"/>
              </p:ext>
            </p:extLst>
          </p:nvPr>
        </p:nvGraphicFramePr>
        <p:xfrm>
          <a:off x="571500" y="-88900"/>
          <a:ext cx="8345113" cy="670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609600" indent="-609600">
                        <a:lnSpc>
                          <a:spcPct val="90000"/>
                        </a:lnSpc>
                        <a:buFont typeface="Arial" charset="0"/>
                        <a:buAutoNum type="arabicPeriod"/>
                      </a:pPr>
                      <a:r>
                        <a:rPr lang="ru-RU" sz="3200" dirty="0" smtClean="0">
                          <a:latin typeface="Arial" charset="0"/>
                        </a:rPr>
                        <a:t>Деятельность министерства</a:t>
                      </a:r>
                    </a:p>
                    <a:p>
                      <a:pPr marL="609600" indent="-609600">
                        <a:lnSpc>
                          <a:spcPct val="90000"/>
                        </a:lnSpc>
                        <a:buFont typeface="Arial" charset="0"/>
                        <a:buAutoNum type="arabicPeriod"/>
                      </a:pPr>
                      <a:r>
                        <a:rPr lang="ru-RU" sz="3200" dirty="0" smtClean="0">
                          <a:latin typeface="Arial" charset="0"/>
                        </a:rPr>
                        <a:t>Педагогическая аттестация</a:t>
                      </a:r>
                    </a:p>
                    <a:p>
                      <a:pPr marL="609600" indent="-609600">
                        <a:lnSpc>
                          <a:spcPct val="90000"/>
                        </a:lnSpc>
                        <a:buFont typeface="Arial" charset="0"/>
                        <a:buNone/>
                      </a:pPr>
                      <a:endParaRPr lang="ru-RU" sz="3200" dirty="0" smtClean="0"/>
                    </a:p>
                    <a:p>
                      <a:pPr marL="609600" indent="-609600" algn="l">
                        <a:lnSpc>
                          <a:spcPct val="9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3200" b="1" dirty="0" smtClean="0">
                          <a:hlinkClick r:id="rId5"/>
                        </a:rPr>
                        <a:t>Как пройти аттестацию педагогическим работникам</a:t>
                      </a:r>
                      <a:endParaRPr lang="ru-RU" sz="3200" b="1" dirty="0" smtClean="0"/>
                    </a:p>
                    <a:p>
                      <a:pPr marL="609600" indent="-609600" algn="l">
                        <a:lnSpc>
                          <a:spcPct val="9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3200" b="1" dirty="0" smtClean="0">
                          <a:hlinkClick r:id="rId6"/>
                        </a:rPr>
                        <a:t>Приказы по итогам аттестации</a:t>
                      </a:r>
                      <a:endParaRPr lang="ru-RU" sz="3200" b="1" dirty="0" smtClean="0"/>
                    </a:p>
                    <a:p>
                      <a:pPr marL="609600" indent="-609600" algn="l">
                        <a:lnSpc>
                          <a:spcPct val="9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3200" b="1" dirty="0" smtClean="0">
                          <a:hlinkClick r:id="rId7"/>
                        </a:rPr>
                        <a:t>Примерные формы аттестационных документов</a:t>
                      </a:r>
                      <a:endParaRPr lang="ru-RU" sz="3200" b="1" dirty="0" smtClean="0"/>
                    </a:p>
                    <a:p>
                      <a:pPr marL="609600" indent="-609600" algn="l">
                        <a:lnSpc>
                          <a:spcPct val="9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3200" b="1" dirty="0" smtClean="0">
                          <a:hlinkClick r:id="rId8"/>
                        </a:rPr>
                        <a:t>Нормативные документы</a:t>
                      </a:r>
                      <a:endParaRPr lang="ru-RU" sz="3200" b="1" dirty="0" smtClean="0"/>
                    </a:p>
                    <a:p>
                      <a:pPr marL="609600" indent="-609600" algn="l">
                        <a:lnSpc>
                          <a:spcPct val="9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3200" b="1" dirty="0" smtClean="0">
                          <a:hlinkClick r:id="rId9"/>
                        </a:rPr>
                        <a:t>«Протоколы Главной аттестационной комиссии» </a:t>
                      </a:r>
                      <a:endParaRPr lang="ru-RU" sz="3200" b="1" dirty="0" smtClean="0"/>
                    </a:p>
                    <a:p>
                      <a:pPr marL="609600" indent="-609600" algn="l">
                        <a:lnSpc>
                          <a:spcPct val="9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3200" b="1" dirty="0" smtClean="0">
                          <a:hlinkClick r:id="rId10"/>
                        </a:rPr>
                        <a:t>Статистические данные</a:t>
                      </a:r>
                      <a:endParaRPr lang="ru-RU" sz="3200" b="1" dirty="0" smtClean="0"/>
                    </a:p>
                    <a:p>
                      <a:pPr marL="609600" indent="-609600" algn="l">
                        <a:lnSpc>
                          <a:spcPct val="9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3200" b="1" dirty="0" smtClean="0">
                          <a:hlinkClick r:id="rId11"/>
                        </a:rPr>
                        <a:t>Примерные вопросы к тестированию</a:t>
                      </a:r>
                      <a:endParaRPr lang="ru-RU" sz="3200" b="1" dirty="0" smtClean="0"/>
                    </a:p>
                    <a:p>
                      <a:pPr marL="609600" indent="-609600">
                        <a:lnSpc>
                          <a:spcPct val="90000"/>
                        </a:lnSpc>
                        <a:buFont typeface="Arial" charset="0"/>
                        <a:buAutoNum type="arabicPeriod"/>
                      </a:pPr>
                      <a:endParaRPr lang="ru-RU" sz="3200" b="1" dirty="0" smtClean="0">
                        <a:latin typeface="Arial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charset="0"/>
              </a:rPr>
              <a:t>     http</a:t>
            </a:r>
            <a:r>
              <a:rPr lang="ru-RU" dirty="0">
                <a:latin typeface="Arial" charset="0"/>
              </a:rPr>
              <a:t>://mon.tatarstan.ru/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07704" y="1600200"/>
            <a:ext cx="6779096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459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357313" y="357188"/>
            <a:ext cx="735806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900" b="1" dirty="0" smtClean="0">
                <a:solidFill>
                  <a:srgbClr val="09025E"/>
                </a:solidFill>
                <a:cs typeface="Tahoma" pitchFamily="34" charset="0"/>
              </a:rPr>
              <a:t>Этапы прохождения заявления аттестуемого</a:t>
            </a:r>
            <a:br>
              <a:rPr lang="ru-RU" altLang="ru-RU" sz="2900" b="1" dirty="0" smtClean="0">
                <a:solidFill>
                  <a:srgbClr val="09025E"/>
                </a:solidFill>
                <a:cs typeface="Tahoma" pitchFamily="34" charset="0"/>
              </a:rPr>
            </a:br>
            <a:endParaRPr lang="ru-RU" altLang="ru-RU" sz="2900" b="1" dirty="0" smtClean="0">
              <a:solidFill>
                <a:srgbClr val="09025E"/>
              </a:solidFill>
              <a:cs typeface="Tahoma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142976" y="1500174"/>
          <a:ext cx="778674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-25400" y="0"/>
            <a:ext cx="1804988" cy="6858000"/>
            <a:chOff x="-25583" y="0"/>
            <a:chExt cx="1805118" cy="6858000"/>
          </a:xfrm>
        </p:grpSpPr>
        <p:pic>
          <p:nvPicPr>
            <p:cNvPr id="23560" name="Рисунок 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>
              <a:off x="-25583" y="0"/>
              <a:ext cx="1403648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0825" y="6445250"/>
            <a:ext cx="8893175" cy="43973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" name="Стрелка вверх 9"/>
          <p:cNvSpPr/>
          <p:nvPr/>
        </p:nvSpPr>
        <p:spPr>
          <a:xfrm>
            <a:off x="2428875" y="3429000"/>
            <a:ext cx="357188" cy="642938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2428875" y="5072063"/>
            <a:ext cx="357188" cy="642937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084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28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642759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Этапы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подачи документов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>
          <a:xfrm>
            <a:off x="1333461" y="414908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4040188" cy="4111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Объект 2"/>
          <p:cNvSpPr>
            <a:spLocks noGrp="1"/>
          </p:cNvSpPr>
          <p:nvPr/>
        </p:nvSpPr>
        <p:spPr bwMode="auto">
          <a:xfrm>
            <a:off x="1120774" y="1384300"/>
            <a:ext cx="7566025" cy="461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этап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заявление (подготовка и подача)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итогам приказ МО и Н РТ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 (прикрепляем к претендентам на высшую категорию)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компьютерное тестирование (прохождение в системе)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этап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карта результативности педагога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экспертный лист, экспертное заключение для тех у кого проведена экспертиза проф. деятельности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справка (свидетельство) о ведении инновационной и экспериментальной деятельности (на высшую категорию)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документ, подтверждающий участие обучающихся в олимпиадах, смотрах, конкурсах, соревнованиях, проходивших за последние 5 лет</a:t>
            </a:r>
          </a:p>
        </p:txBody>
      </p:sp>
    </p:spTree>
    <p:extLst>
      <p:ext uri="{BB962C8B-B14F-4D97-AF65-F5344CB8AC3E}">
        <p14:creationId xmlns:p14="http://schemas.microsoft.com/office/powerpoint/2010/main" val="1676642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29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8943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Перечень документов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41081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 категория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2174875"/>
            <a:ext cx="3456384" cy="395128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карта результативности;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план самообразования;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справка о КПК;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лист самооценки (у кого экспертиза); т.е. кто первый раз аттестуется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 видеоролик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(у кого экспертиза).т.е. кто первый раз аттестуется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41081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Высшая категория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3779912" y="1679575"/>
            <a:ext cx="4906889" cy="44465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карта результативности;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план самообразования;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справка о КПК;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лист самооценки (у кого экспертиза); т.е. кто первый раз </a:t>
            </a:r>
            <a:r>
              <a:rPr lang="ru-RU" sz="2000" b="1" dirty="0" smtClean="0">
                <a:solidFill>
                  <a:srgbClr val="002060"/>
                </a:solidFill>
              </a:rPr>
              <a:t>аттестуется видеоролик </a:t>
            </a:r>
            <a:r>
              <a:rPr lang="ru-RU" sz="2000" b="1" dirty="0">
                <a:solidFill>
                  <a:srgbClr val="002060"/>
                </a:solidFill>
              </a:rPr>
              <a:t>(у кого экспертиза).т.е. кто первый раз аттестуется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справку РИП;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сертификат/диплом/удостоверение/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приказ </a:t>
            </a:r>
            <a:r>
              <a:rPr lang="ru-RU" sz="2000" b="1" dirty="0">
                <a:solidFill>
                  <a:srgbClr val="002060"/>
                </a:solidFill>
              </a:rPr>
              <a:t>(у кого что есть) по эксперименту;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один </a:t>
            </a:r>
            <a:r>
              <a:rPr lang="ru-RU" sz="2000" b="1" dirty="0">
                <a:solidFill>
                  <a:srgbClr val="002060"/>
                </a:solidFill>
              </a:rPr>
              <a:t>документ по детской результативности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один документ по профессиональной результативности педагога.</a:t>
            </a:r>
          </a:p>
          <a:p>
            <a:pPr>
              <a:spcBef>
                <a:spcPts val="0"/>
              </a:spcBef>
            </a:pP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77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3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177237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определение</a:t>
                      </a:r>
                      <a:r>
                        <a:rPr lang="ru-RU" sz="2800" b="1" dirty="0" err="1" smtClean="0"/>
                        <a:t>Аттестация</a:t>
                      </a:r>
                      <a:r>
                        <a:rPr lang="ru-RU" sz="2800" b="1" dirty="0" smtClean="0"/>
                        <a:t> педагогических работников </a:t>
                      </a:r>
                      <a:r>
                        <a:rPr lang="ru-RU" sz="2800" b="1" i="1" dirty="0" smtClean="0"/>
                        <a:t/>
                      </a:r>
                      <a:br>
                        <a:rPr lang="ru-RU" sz="2800" b="1" i="1" dirty="0" smtClean="0"/>
                      </a:b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Аттестация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>
                <a:solidFill>
                  <a:srgbClr val="C00000"/>
                </a:solidFill>
              </a:rPr>
              <a:t>педагогических </a:t>
            </a:r>
            <a:endParaRPr lang="ru-RU" sz="4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работников как фактор профессионального развития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525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30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129518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Интерфейс педагога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>
          <a:xfrm>
            <a:off x="1333461" y="414908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4040188" cy="4111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/>
        </p:nvSpPr>
        <p:spPr bwMode="auto">
          <a:xfrm>
            <a:off x="457200" y="1679575"/>
            <a:ext cx="8229600" cy="427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заполнение личных данных педагога: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-Ф.И.О (по паспорту)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-Должность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8 августа 2013 г. N 678 г. </a:t>
            </a:r>
            <a:r>
              <a:rPr lang="ru-RU" sz="2600" i="1" dirty="0" smtClean="0">
                <a:latin typeface="Times New Roman" pitchFamily="18" charset="0"/>
                <a:cs typeface="Times New Roman" pitchFamily="18" charset="0"/>
              </a:rPr>
              <a:t>Москва "</a:t>
            </a:r>
            <a:r>
              <a:rPr lang="ru-RU" sz="2600" i="1" dirty="0">
                <a:latin typeface="Times New Roman" pitchFamily="18" charset="0"/>
                <a:cs typeface="Times New Roman" pitchFamily="18" charset="0"/>
              </a:rPr>
              <a:t>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организаций"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категория (заявленная)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льгота («да» -  «нет»)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672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1EB23CA9-61E1-42D0-88FD-A9E41E576C80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31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1748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146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988" y="6356350"/>
            <a:ext cx="8891587" cy="527050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1751" name="Прямоугольник 7"/>
          <p:cNvSpPr>
            <a:spLocks noChangeArrowheads="1"/>
          </p:cNvSpPr>
          <p:nvPr/>
        </p:nvSpPr>
        <p:spPr bwMode="auto">
          <a:xfrm>
            <a:off x="1071563" y="138113"/>
            <a:ext cx="832167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600" b="1" dirty="0">
              <a:solidFill>
                <a:srgbClr val="09025E"/>
              </a:solidFill>
              <a:latin typeface="Calibri" pitchFamily="34" charset="0"/>
              <a:cs typeface="Tahoma" pitchFamily="34" charset="0"/>
            </a:endParaRPr>
          </a:p>
          <a:p>
            <a:pPr algn="ctr"/>
            <a:endParaRPr lang="ru-RU" altLang="ru-RU" sz="2600" b="1" dirty="0">
              <a:solidFill>
                <a:srgbClr val="09025E"/>
              </a:solidFill>
              <a:latin typeface="Calibri" pitchFamily="34" charset="0"/>
              <a:cs typeface="Tahoma" pitchFamily="34" charset="0"/>
            </a:endParaRPr>
          </a:p>
          <a:p>
            <a:pPr algn="ctr"/>
            <a:r>
              <a:rPr lang="ru-RU" altLang="ru-RU" sz="2600" b="1" dirty="0">
                <a:solidFill>
                  <a:srgbClr val="09025E"/>
                </a:solidFill>
                <a:latin typeface="Calibri" pitchFamily="34" charset="0"/>
                <a:cs typeface="Tahoma" pitchFamily="34" charset="0"/>
              </a:rPr>
              <a:t>Перечень региональных инновационных площадок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538" y="1566863"/>
            <a:ext cx="8143875" cy="4340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0850"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§"/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(Приволжский) федеральный университет (2 института);</a:t>
            </a:r>
          </a:p>
          <a:p>
            <a:pPr indent="450850"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§"/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образования РТ;</a:t>
            </a:r>
          </a:p>
          <a:p>
            <a:pPr indent="450850"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§"/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Набережночелнинский институт социально-педагогических технологий и ресурсов»;   </a:t>
            </a:r>
          </a:p>
          <a:p>
            <a:pPr indent="450850"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§"/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центр внешкольной работы;</a:t>
            </a:r>
          </a:p>
          <a:p>
            <a:pPr indent="450850"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§"/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Казанский, Арский, Мензелинский, Набережночелнинский педагогические колледжи</a:t>
            </a:r>
          </a:p>
          <a:p>
            <a:pPr indent="450850"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§"/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колледж сервиса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8360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CB0C84B4-2FAC-423B-82F3-7165E1BB576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32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2772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146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988" y="6356350"/>
            <a:ext cx="8891587" cy="527050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2775" name="Прямоугольник 7"/>
          <p:cNvSpPr>
            <a:spLocks noChangeArrowheads="1"/>
          </p:cNvSpPr>
          <p:nvPr/>
        </p:nvSpPr>
        <p:spPr bwMode="auto">
          <a:xfrm>
            <a:off x="1071563" y="138113"/>
            <a:ext cx="789305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600" b="1">
              <a:solidFill>
                <a:srgbClr val="09025E"/>
              </a:solidFill>
              <a:latin typeface="Calibri" pitchFamily="34" charset="0"/>
              <a:cs typeface="Tahoma" pitchFamily="34" charset="0"/>
            </a:endParaRPr>
          </a:p>
          <a:p>
            <a:pPr algn="ctr"/>
            <a:endParaRPr lang="ru-RU" altLang="ru-RU" sz="2600" b="1">
              <a:solidFill>
                <a:srgbClr val="09025E"/>
              </a:solidFill>
              <a:latin typeface="Calibri" pitchFamily="34" charset="0"/>
              <a:cs typeface="Tahoma" pitchFamily="34" charset="0"/>
            </a:endParaRPr>
          </a:p>
          <a:p>
            <a:pPr algn="ctr"/>
            <a:r>
              <a:rPr lang="ru-RU" altLang="ru-RU" sz="2600" b="1">
                <a:solidFill>
                  <a:srgbClr val="09025E"/>
                </a:solidFill>
                <a:latin typeface="Calibri" pitchFamily="34" charset="0"/>
                <a:cs typeface="Tahoma" pitchFamily="34" charset="0"/>
              </a:rPr>
              <a:t>Подтверждающий перечень документов от РИП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538" y="1566863"/>
            <a:ext cx="8143875" cy="4340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Рецензия, отзыв организации на инновационную разработку, титульный лист публикации, или  документ, удостоверяющий участие аттестуемого работника в республиканском или федеральном методическом конкурсе, проведенном в зарегистрированном РИП в течение  2015-2016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у.г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(не более одного подтверждающего документа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на 1 л.)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0758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33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411466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42168"/>
            <a:ext cx="7355160" cy="91462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Arial" charset="0"/>
              </a:rPr>
              <a:t>      Экспериментальная деятельность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>
          <a:xfrm>
            <a:off x="1333461" y="414908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4040188" cy="4111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/>
        </p:nvSpPr>
        <p:spPr bwMode="auto">
          <a:xfrm>
            <a:off x="457200" y="1844824"/>
            <a:ext cx="82296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charset="0"/>
              </a:rPr>
              <a:t>Для учителей, претендующих на высшую квалификационную категорию</a:t>
            </a:r>
          </a:p>
          <a:p>
            <a:pPr algn="ctr">
              <a:buNone/>
            </a:pPr>
            <a:endParaRPr lang="ru-RU" sz="2800" dirty="0">
              <a:solidFill>
                <a:srgbClr val="002060"/>
              </a:solidFill>
              <a:latin typeface="Arial" charset="0"/>
            </a:endParaRPr>
          </a:p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Центр педагогических инноваций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 им. </a:t>
            </a:r>
            <a:r>
              <a:rPr lang="ru-RU" sz="2800" b="1" dirty="0" err="1">
                <a:solidFill>
                  <a:srgbClr val="002060"/>
                </a:solidFill>
                <a:latin typeface="Arial" charset="0"/>
              </a:rPr>
              <a:t>К.Д.Ушинского</a:t>
            </a: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  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«Новое образование»</a:t>
            </a:r>
          </a:p>
          <a:p>
            <a:pPr marL="4572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396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2016-03-21 15-08-34 Скриншот экрана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04800"/>
            <a:ext cx="9144000" cy="6172200"/>
          </a:xfrm>
        </p:spPr>
      </p:pic>
    </p:spTree>
    <p:extLst>
      <p:ext uri="{BB962C8B-B14F-4D97-AF65-F5344CB8AC3E}">
        <p14:creationId xmlns:p14="http://schemas.microsoft.com/office/powerpoint/2010/main" val="120090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35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549688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84300"/>
            <a:ext cx="8492480" cy="17249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Первая квалификационная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категория 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педагогическим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работникам устанавливается на основе:</a:t>
            </a:r>
            <a:b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>
          <a:xfrm>
            <a:off x="1333461" y="414908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4040188" cy="4111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/>
        </p:nvSpPr>
        <p:spPr bwMode="auto">
          <a:xfrm>
            <a:off x="457200" y="1844824"/>
            <a:ext cx="82296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стабильных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положительных результатов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освоения обучающимися образовательных программ по итогам мониторингов, проводимых организацией;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стабильных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положительных результатов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освоения обучающимися образовательных программ по итогам мониторинга системы образования, проводимого в порядке, установленном постановлением Правительства Российской Федерации от 5 августа 2013 г. № 662*(5);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выявления развития у обучающихся способностей к научной (интеллектуальной), творческой, физкультурно-спортивной деятельности;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личного вклада в повышение качества образования,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совершенствования методов обучения и воспитания, транслирования в педагогических коллективах опыта практических результатов своей профессиональной деятельности, активного участия в работе методических объединений педагогических работников организации.</a:t>
            </a:r>
          </a:p>
          <a:p>
            <a:pPr marL="4572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6589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36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357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08181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3200" b="1" dirty="0" smtClean="0">
                          <a:solidFill>
                            <a:srgbClr val="C00000"/>
                          </a:solidFill>
                          <a:latin typeface="Arial Black" pitchFamily="34" charset="0"/>
                        </a:rPr>
                        <a:t>  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84300"/>
            <a:ext cx="8492480" cy="17249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Высшая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 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педагогическим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работникам устанавливается на основе:</a:t>
            </a:r>
            <a:b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>
          <a:xfrm>
            <a:off x="1333461" y="414908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268413"/>
            <a:ext cx="4040188" cy="4111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Содержимое 2"/>
          <p:cNvSpPr>
            <a:spLocks noGrp="1"/>
          </p:cNvSpPr>
          <p:nvPr/>
        </p:nvSpPr>
        <p:spPr bwMode="auto">
          <a:xfrm>
            <a:off x="457200" y="1679574"/>
            <a:ext cx="82296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5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достижения обучающимися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положительной динамики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результатов освоения образовательных программ по итогам мониторингов, проводимых организацией;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достижения обучающимися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положительных результатов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освоения образовательных программ по итогам мониторинга системы образования, проводимого в порядке, установленном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постановлением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Правительства Российской Федерации от 5 августа 2013 г. N 662 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выявления 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способностей обучающихся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научной (интеллектуальной), творческой, физкультурно-спортивной деятельности, а также их участия в олимпиадах, конкурсах, фестивалях, соревнованиях;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личного вклада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повышение качества образования, совершенствование методов обучения и воспитания и продуктивного использования новых образовательных технологий, транслирования в педагогических коллективах опыта практических результатов своей профессиональной деятельности,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том числе экспериментальной и инновационной;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активного участия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3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219413"/>
            <a:ext cx="75294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11262206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755576" y="1340768"/>
            <a:ext cx="747054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С  2015 года</a:t>
            </a:r>
            <a:r>
              <a:rPr lang="ru-RU" altLang="ru-RU" sz="25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16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                              экспертиза - в новом режиме -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                в электронной системе</a:t>
            </a:r>
            <a:endParaRPr lang="ru-RU" sz="16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43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" y="-23647"/>
            <a:ext cx="2411760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013176"/>
            <a:ext cx="7772400" cy="683791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722313" y="3405352"/>
            <a:ext cx="7772400" cy="2039871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Century Schoolbook" pitchFamily="18" charset="0"/>
              </a:rPr>
              <a:t>Спасибо</a:t>
            </a:r>
          </a:p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Century Schoolbook" pitchFamily="18" charset="0"/>
              </a:rPr>
              <a:t> за внимание!</a:t>
            </a:r>
            <a:endParaRPr lang="ru-RU" sz="54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type="pic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9" r="11769"/>
          <a:stretch>
            <a:fillRect/>
          </a:stretch>
        </p:blipFill>
        <p:spPr>
          <a:xfrm>
            <a:off x="4716016" y="291340"/>
            <a:ext cx="3850977" cy="288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502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4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644673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определение соответствия уровня профессиональной компетенции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педагогичесопределение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соответствия уровня профессиональной компетенции педагогических работников требованиям к квалификации при присвоении им квалификационных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категорийких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работников требованиям к квалификации при присвоении им квалификационных категорий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6225"/>
            <a:ext cx="7772400" cy="1346671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Цель аттестации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800800" cy="343393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определение соответствия уровня профессиональной компетенции педагогических работников требованиям к квалификации при присвоении им квалификационных категорий</a:t>
            </a:r>
          </a:p>
        </p:txBody>
      </p:sp>
    </p:spTree>
    <p:extLst>
      <p:ext uri="{BB962C8B-B14F-4D97-AF65-F5344CB8AC3E}">
        <p14:creationId xmlns:p14="http://schemas.microsoft.com/office/powerpoint/2010/main" val="225956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5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75204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42144"/>
            <a:ext cx="8229600" cy="775494"/>
          </a:xfrm>
        </p:spPr>
        <p:txBody>
          <a:bodyPr>
            <a:normAutofit/>
          </a:bodyPr>
          <a:lstStyle/>
          <a:p>
            <a:r>
              <a:rPr lang="ru-RU" dirty="0"/>
              <a:t>  </a:t>
            </a:r>
            <a:r>
              <a:rPr lang="ru-RU" b="1" dirty="0" smtClean="0">
                <a:solidFill>
                  <a:srgbClr val="FF0000"/>
                </a:solidFill>
              </a:rPr>
              <a:t>Основные задачи </a:t>
            </a:r>
            <a:r>
              <a:rPr lang="ru-RU" b="1" dirty="0">
                <a:solidFill>
                  <a:srgbClr val="FF0000"/>
                </a:solidFill>
              </a:rPr>
              <a:t>аттестации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50000"/>
              </a:spcBef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Стимулировать целенаправленное , непрерывное повышение уровня профессиональной компетентности  педагогических работников</a:t>
            </a:r>
          </a:p>
          <a:p>
            <a:pPr marL="0" indent="0">
              <a:spcBef>
                <a:spcPct val="50000"/>
              </a:spcBef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педагогическим работникам образовательных учреждений возможность повышения уровня оплаты труда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56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00034" y="357166"/>
          <a:ext cx="8186766" cy="5664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2</a:t>
            </a:r>
          </a:p>
        </p:txBody>
      </p:sp>
      <p:pic>
        <p:nvPicPr>
          <p:cNvPr id="3078" name="Picture 2" descr="C:\Users\Afanaseva\Desktop\сам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27988" y="30638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2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7952527-6457-4A75-A1EB-455433697082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8950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7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0825" y="5715000"/>
            <a:ext cx="8893175" cy="857250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446837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(Федеральный закон «Об образовании в РФ </a:t>
                      </a:r>
                      <a:b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от 29.12 2012 г. № 273-ФЗ</a:t>
                      </a:r>
                      <a:endParaRPr lang="ru-RU" altLang="ru-RU" sz="2800" b="1" dirty="0" smtClean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  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(Федеральный закон «Об образовании в РФ </a:t>
            </a:r>
            <a:br>
              <a:rPr lang="ru-RU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29.12 2012 г. № 273-ФЗ)</a:t>
            </a:r>
            <a:endParaRPr lang="ru-RU" sz="3800" b="1" dirty="0">
              <a:solidFill>
                <a:srgbClr val="FF0000"/>
              </a:solidFill>
            </a:endParaRPr>
          </a:p>
          <a:p>
            <a:pPr marL="457200" indent="-457200" algn="ctr">
              <a:buNone/>
              <a:defRPr/>
            </a:pPr>
            <a:endParaRPr lang="ru-RU" sz="16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49. Аттестация педагогических работников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9875"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9875"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проводится в целях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 соответствия педагогических работников занимаемым ими должностям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оценки их профессиональной деятельности и по желанию педагогических работников (за исключением педагогических работников из числа профессорско-преподавательского состава)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установления квалификационной категории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/>
              <a:defRPr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  <a:defRPr/>
            </a:pP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20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8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069900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145"/>
            <a:ext cx="7772400" cy="698623"/>
          </a:xfrm>
        </p:spPr>
        <p:txBody>
          <a:bodyPr>
            <a:normAutofit fontScale="90000"/>
          </a:bodyPr>
          <a:lstStyle/>
          <a:p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</a:rPr>
              <a:t>ОРГАНИЗАЦИЯ ОБЯЗАТЕЛЬНОЙ АТТЕСТАЦИИ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1384300"/>
            <a:ext cx="7787208" cy="4492972"/>
          </a:xfrm>
        </p:spPr>
        <p:txBody>
          <a:bodyPr>
            <a:no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подготовка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работодателем представлений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на аттестуемых педагогов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издание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приказа в ОУ,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определение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графика проведения аттестации;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проведение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оценки профессиональной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деятельности</a:t>
            </a:r>
          </a:p>
          <a:p>
            <a:pPr algn="l"/>
            <a:r>
              <a:rPr lang="ru-RU" altLang="ru-RU" sz="2000" dirty="0" smtClean="0">
                <a:solidFill>
                  <a:srgbClr val="002060"/>
                </a:solidFill>
              </a:rPr>
              <a:t>(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квалификационное испытание</a:t>
            </a:r>
            <a:r>
              <a:rPr lang="ru-RU" sz="2000" dirty="0">
                <a:solidFill>
                  <a:srgbClr val="002060"/>
                </a:solidFill>
              </a:rPr>
              <a:t> на основании </a:t>
            </a:r>
            <a:r>
              <a:rPr lang="ru-RU" sz="2000" dirty="0" smtClean="0">
                <a:solidFill>
                  <a:srgbClr val="002060"/>
                </a:solidFill>
              </a:rPr>
              <a:t>представлений: конспект </a:t>
            </a:r>
            <a:r>
              <a:rPr lang="ru-RU" sz="2000" dirty="0">
                <a:solidFill>
                  <a:srgbClr val="002060"/>
                </a:solidFill>
              </a:rPr>
              <a:t>урока </a:t>
            </a:r>
            <a:r>
              <a:rPr lang="ru-RU" sz="2000" dirty="0" smtClean="0">
                <a:solidFill>
                  <a:srgbClr val="002060"/>
                </a:solidFill>
              </a:rPr>
              <a:t>, тестирование или </a:t>
            </a:r>
            <a:r>
              <a:rPr lang="ru-RU" sz="2000" dirty="0">
                <a:solidFill>
                  <a:srgbClr val="002060"/>
                </a:solidFill>
              </a:rPr>
              <a:t>решение педагогических ситуаций)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проведение 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аттестации</a:t>
            </a:r>
            <a:endParaRPr lang="ru-RU" altLang="ru-RU" sz="2000" b="1" i="1" dirty="0">
              <a:solidFill>
                <a:srgbClr val="002060"/>
              </a:solidFill>
              <a:latin typeface="Times New Roman" pitchFamily="18" charset="0"/>
            </a:endParaRPr>
          </a:p>
          <a:p>
            <a:pPr marL="457200" indent="-457200" algn="l">
              <a:spcBef>
                <a:spcPts val="600"/>
              </a:spcBef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оформление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протокола в день проведения </a:t>
            </a:r>
          </a:p>
          <a:p>
            <a:pPr marL="457200" indent="-457200" algn="l">
              <a:spcBef>
                <a:spcPts val="600"/>
              </a:spcBef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выдача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выписок из протокола (не позднее 2 рабочих дней)</a:t>
            </a:r>
          </a:p>
          <a:p>
            <a:pPr marL="457200" indent="-457200" algn="l">
              <a:spcBef>
                <a:spcPts val="600"/>
              </a:spcBef>
              <a:buFont typeface="Wingdings" pitchFamily="2" charset="2"/>
              <a:buChar char="Ø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работодатель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знакомит с выпиской в течение 3 – х рабочих дней(передает протокол для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</a:rPr>
              <a:t>хранения в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</a:rPr>
              <a:t>личном деле работника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2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BBD5D77-5AFA-41F7-BF4D-CC96CB06B27C}" type="slidenum">
              <a:rPr lang="ru-RU" sz="1200">
                <a:solidFill>
                  <a:srgbClr val="898989"/>
                </a:solidFill>
                <a:latin typeface="Calibri" pitchFamily="34" charset="0"/>
              </a:rPr>
              <a:pPr algn="r"/>
              <a:t>9</a:t>
            </a:fld>
            <a:endParaRPr lang="ru-RU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39939" name="Прямоугольник 1"/>
          <p:cNvSpPr>
            <a:spLocks noChangeArrowheads="1"/>
          </p:cNvSpPr>
          <p:nvPr/>
        </p:nvSpPr>
        <p:spPr bwMode="auto">
          <a:xfrm>
            <a:off x="496888" y="1384300"/>
            <a:ext cx="82232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ru-RU" sz="2200" b="1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39941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400" y="0"/>
            <a:ext cx="140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0775" y="319088"/>
            <a:ext cx="65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570379"/>
              </p:ext>
            </p:extLst>
          </p:nvPr>
        </p:nvGraphicFramePr>
        <p:xfrm>
          <a:off x="571500" y="-88900"/>
          <a:ext cx="8345113" cy="5606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5113"/>
              </a:tblGrid>
              <a:tr h="56063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</a:t>
                      </a:r>
                      <a:r>
                        <a:rPr lang="ru-RU" altLang="ru-RU" sz="2800" b="1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24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72007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Особенности проведения аттестации педагогических работников на соответствие занимаемой должности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7920880" cy="3433936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Аттестация проводится один раз в пять лет 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Аттестация проводится аттестационными комиссиями, самостоятельно формируемыми организациями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состав аттестационной комиссии организации в обязательном порядке включается представитель выборного органа соответствующей первичной профсоюзной организации (при наличии)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по представлению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работодатель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2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1531</Words>
  <Application>Microsoft Office PowerPoint</Application>
  <PresentationFormat>Экран (4:3)</PresentationFormat>
  <Paragraphs>368</Paragraphs>
  <Slides>38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Тема педсовета:</vt:lpstr>
      <vt:lpstr>Повестка дня:</vt:lpstr>
      <vt:lpstr>Презентация PowerPoint</vt:lpstr>
      <vt:lpstr>Цель аттестации </vt:lpstr>
      <vt:lpstr>  Основные задачи аттестации</vt:lpstr>
      <vt:lpstr>Презентация PowerPoint</vt:lpstr>
      <vt:lpstr>  </vt:lpstr>
      <vt:lpstr>ОРГАНИЗАЦИЯ ОБЯЗАТЕЛЬНОЙ АТТЕСТАЦИИ</vt:lpstr>
      <vt:lpstr>Особенности проведения аттестации педагогических работников на соответствие занимаемой должности</vt:lpstr>
      <vt:lpstr>Аттестация на соответствие занимаемым должностям не проводится в отношении педагогических работников (п. 22 Порядка): </vt:lpstr>
      <vt:lpstr>Презентация PowerPoint</vt:lpstr>
      <vt:lpstr>Презентация PowerPoint</vt:lpstr>
      <vt:lpstr>Этапы аттестации</vt:lpstr>
      <vt:lpstr>Порядок аттестации</vt:lpstr>
      <vt:lpstr>Этапы прохождения заявления аттестуемого </vt:lpstr>
      <vt:lpstr>10 шагов к аттестации педработника</vt:lpstr>
      <vt:lpstr>Презентация PowerPoint</vt:lpstr>
      <vt:lpstr>Презентация PowerPoint</vt:lpstr>
      <vt:lpstr>Педагог</vt:lpstr>
      <vt:lpstr>Подача заявления</vt:lpstr>
      <vt:lpstr>ФОРМИРОВАНИЕ  ПАКЕТА ДОКУМЕНТОВ</vt:lpstr>
      <vt:lpstr>Редактирование  пакета документов</vt:lpstr>
      <vt:lpstr>Алгоритм проведения   заявительной аттестации</vt:lpstr>
      <vt:lpstr>       Компьютерное тестирование</vt:lpstr>
      <vt:lpstr>КОМПЬЮТЕРНОЕ ТЕСТИРОВАНИЕ НА ПОРТАЛЕ edu.tatar.ru </vt:lpstr>
      <vt:lpstr>     http://mon.tatarstan.ru/</vt:lpstr>
      <vt:lpstr>Этапы прохождения заявления аттестуемого </vt:lpstr>
      <vt:lpstr>       Этапы подачи документов  </vt:lpstr>
      <vt:lpstr>Перечень документов </vt:lpstr>
      <vt:lpstr>       Интерфейс педагога </vt:lpstr>
      <vt:lpstr>Презентация PowerPoint</vt:lpstr>
      <vt:lpstr>Презентация PowerPoint</vt:lpstr>
      <vt:lpstr>      Экспериментальная деятельность         </vt:lpstr>
      <vt:lpstr>Презентация PowerPoint</vt:lpstr>
      <vt:lpstr>           Первая квалификационная категория                педагогическим работникам устанавливается на основе:          </vt:lpstr>
      <vt:lpstr>             Высшая квалификационная категория                педагогическим работникам устанавливается на основе:          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Zulfiya</cp:lastModifiedBy>
  <cp:revision>31</cp:revision>
  <dcterms:created xsi:type="dcterms:W3CDTF">2017-03-28T12:14:02Z</dcterms:created>
  <dcterms:modified xsi:type="dcterms:W3CDTF">2017-03-29T09:41:54Z</dcterms:modified>
</cp:coreProperties>
</file>