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7"/>
  </p:notesMasterIdLst>
  <p:sldIdLst>
    <p:sldId id="256" r:id="rId2"/>
    <p:sldId id="286" r:id="rId3"/>
    <p:sldId id="288" r:id="rId4"/>
    <p:sldId id="289" r:id="rId5"/>
    <p:sldId id="290" r:id="rId6"/>
    <p:sldId id="308" r:id="rId7"/>
    <p:sldId id="292" r:id="rId8"/>
    <p:sldId id="303" r:id="rId9"/>
    <p:sldId id="309" r:id="rId10"/>
    <p:sldId id="295" r:id="rId11"/>
    <p:sldId id="294" r:id="rId12"/>
    <p:sldId id="310" r:id="rId13"/>
    <p:sldId id="297" r:id="rId14"/>
    <p:sldId id="298" r:id="rId15"/>
    <p:sldId id="299" r:id="rId16"/>
    <p:sldId id="300" r:id="rId17"/>
    <p:sldId id="301" r:id="rId18"/>
    <p:sldId id="302" r:id="rId19"/>
    <p:sldId id="305" r:id="rId20"/>
    <p:sldId id="312" r:id="rId21"/>
    <p:sldId id="313" r:id="rId22"/>
    <p:sldId id="314" r:id="rId23"/>
    <p:sldId id="315" r:id="rId24"/>
    <p:sldId id="311" r:id="rId25"/>
    <p:sldId id="307" r:id="rId26"/>
  </p:sldIdLst>
  <p:sldSz cx="9144000" cy="6858000" type="screen4x3"/>
  <p:notesSz cx="6797675" cy="9926638"/>
  <p:embeddedFontLst>
    <p:embeddedFont>
      <p:font typeface="Raleway" charset="0"/>
      <p:regular r:id="rId28"/>
      <p:bold r:id="rId29"/>
      <p:italic r:id="rId30"/>
      <p:boldItalic r:id="rId31"/>
    </p:embeddedFont>
    <p:embeddedFont>
      <p:font typeface="Lato" charset="0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  <p:embeddedFont>
      <p:font typeface="Roboto Condensed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AA9"/>
    <a:srgbClr val="21A0FF"/>
    <a:srgbClr val="7ECEFD"/>
    <a:srgbClr val="FE7AA6"/>
    <a:srgbClr val="FF4F4F"/>
    <a:srgbClr val="FE6699"/>
    <a:srgbClr val="FF6161"/>
    <a:srgbClr val="FF8989"/>
    <a:srgbClr val="FEB0CA"/>
    <a:srgbClr val="3C7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986FFB-45CC-4C24-9A06-30246364B45F}">
  <a:tblStyle styleId="{4A986FFB-45CC-4C24-9A06-30246364B4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9541" autoAdjust="0"/>
  </p:normalViewPr>
  <p:slideViewPr>
    <p:cSldViewPr>
      <p:cViewPr>
        <p:scale>
          <a:sx n="117" d="100"/>
          <a:sy n="117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кружки</c:v>
                </c:pt>
              </c:strCache>
            </c:strRef>
          </c:tx>
          <c:dLbls>
            <c:dLbl>
              <c:idx val="0"/>
              <c:layout>
                <c:manualLayout>
                  <c:x val="-0.19678149606299214"/>
                  <c:y val="-0.21599507874015747"/>
                </c:manualLayout>
              </c:layout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6663098753280839"/>
                  <c:y val="0.17731766732283463"/>
                </c:manualLayout>
              </c:layout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занимаются в школьных кружках</c:v>
                </c:pt>
                <c:pt idx="1">
                  <c:v>не посещают школьные кружки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577</c:v>
                </c:pt>
                <c:pt idx="1">
                  <c:v>183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892D18-2D45-4354-9148-B993EA2FF4A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339633-83B1-4F68-8A20-1FAE2C417CB5}">
      <dgm:prSet phldrT="[Текст]" custT="1"/>
      <dgm:spPr>
        <a:solidFill>
          <a:srgbClr val="21A0FF"/>
        </a:solidFill>
        <a:ln w="1524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Основные разделы воспитательного работы</a:t>
          </a:r>
          <a:endParaRPr lang="ru-RU" sz="16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52229060-1C4F-4634-A865-AB533B364D2B}" type="parTrans" cxnId="{0E53808C-1D31-4B3B-92CC-5744D69F5D2B}">
      <dgm:prSet/>
      <dgm:spPr/>
      <dgm:t>
        <a:bodyPr/>
        <a:lstStyle/>
        <a:p>
          <a:endParaRPr lang="ru-RU"/>
        </a:p>
      </dgm:t>
    </dgm:pt>
    <dgm:pt modelId="{5301D84C-8EFC-4F50-B4F2-3674CEEF1C8A}" type="sibTrans" cxnId="{0E53808C-1D31-4B3B-92CC-5744D69F5D2B}">
      <dgm:prSet/>
      <dgm:spPr/>
      <dgm:t>
        <a:bodyPr/>
        <a:lstStyle/>
        <a:p>
          <a:endParaRPr lang="ru-RU"/>
        </a:p>
      </dgm:t>
    </dgm:pt>
    <dgm:pt modelId="{A37F340C-1EC9-4161-8660-A0FFEBFD92A4}">
      <dgm:prSet phldrT="[Текст]" custT="1"/>
      <dgm:spPr>
        <a:solidFill>
          <a:srgbClr val="00B0F0"/>
        </a:solidFill>
        <a:ln w="381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Детское движение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BDB000E1-E1AA-4303-8E65-C56B33D8AAD1}" type="parTrans" cxnId="{B4D7F090-7457-4706-A935-36E958215AF4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E2618043-665E-4B91-AF15-143C82D457E0}" type="sibTrans" cxnId="{B4D7F090-7457-4706-A935-36E958215AF4}">
      <dgm:prSet/>
      <dgm:spPr/>
      <dgm:t>
        <a:bodyPr/>
        <a:lstStyle/>
        <a:p>
          <a:endParaRPr lang="ru-RU"/>
        </a:p>
      </dgm:t>
    </dgm:pt>
    <dgm:pt modelId="{3B5FB33A-41BF-4D1D-A208-888A7CDBF835}">
      <dgm:prSet phldrT="[Текст]" custT="1"/>
      <dgm:spPr>
        <a:solidFill>
          <a:srgbClr val="00B0F0"/>
        </a:solidFill>
        <a:ln w="381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Духовно-нравственное воспитание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011FAC46-202A-4250-8EBC-E4DCBE4B5FCA}" type="parTrans" cxnId="{BE044A36-8DFF-4A4D-9D8C-80F1FEC66A3E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2CDE4671-010F-4D2F-8C39-378BEFD156F1}" type="sibTrans" cxnId="{BE044A36-8DFF-4A4D-9D8C-80F1FEC66A3E}">
      <dgm:prSet/>
      <dgm:spPr/>
      <dgm:t>
        <a:bodyPr/>
        <a:lstStyle/>
        <a:p>
          <a:endParaRPr lang="ru-RU"/>
        </a:p>
      </dgm:t>
    </dgm:pt>
    <dgm:pt modelId="{AB90CAA8-8E8B-4C7B-80FC-A58A4AF642D8}">
      <dgm:prSet phldrT="[Текст]" custT="1"/>
      <dgm:spPr>
        <a:solidFill>
          <a:srgbClr val="00B0F0"/>
        </a:solidFill>
        <a:ln w="381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Дополнительное образование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5E83927F-56FF-4848-AAF9-75FF61F07547}" type="parTrans" cxnId="{12534E0D-0428-48AE-8E25-E27653838F70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3B70656B-5605-48D6-A45A-4943E74192ED}" type="sibTrans" cxnId="{12534E0D-0428-48AE-8E25-E27653838F70}">
      <dgm:prSet/>
      <dgm:spPr/>
      <dgm:t>
        <a:bodyPr/>
        <a:lstStyle/>
        <a:p>
          <a:endParaRPr lang="ru-RU"/>
        </a:p>
      </dgm:t>
    </dgm:pt>
    <dgm:pt modelId="{D4151344-678A-4370-B3D3-ECA40DCCE98E}">
      <dgm:prSet phldrT="[Текст]" custT="1"/>
      <dgm:spPr>
        <a:solidFill>
          <a:srgbClr val="00B0F0"/>
        </a:solidFill>
        <a:ln w="381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Художественно-эстетическое воспитание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4FBB1490-917E-42ED-AF1D-11EFF17599FF}" type="parTrans" cxnId="{12C4F99F-C832-499C-A25C-836DF8342DC2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18A99C71-D9FB-4BE8-B760-8502FC261DAA}" type="sibTrans" cxnId="{12C4F99F-C832-499C-A25C-836DF8342DC2}">
      <dgm:prSet/>
      <dgm:spPr/>
      <dgm:t>
        <a:bodyPr/>
        <a:lstStyle/>
        <a:p>
          <a:endParaRPr lang="ru-RU"/>
        </a:p>
      </dgm:t>
    </dgm:pt>
    <dgm:pt modelId="{B6A19576-11E5-42B9-9F01-BDE985763D83}">
      <dgm:prSet custT="1"/>
      <dgm:spPr>
        <a:solidFill>
          <a:srgbClr val="00B0F0"/>
        </a:solidFill>
        <a:ln w="381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Здоровье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C835E6F9-2A31-4962-81E0-6D9312E5A9AE}" type="parTrans" cxnId="{C56C4E17-8A6A-4C98-AD5F-F5486BCA46A7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264A68BD-CFAC-46D2-87C2-9BB1F4421DC1}" type="sibTrans" cxnId="{C56C4E17-8A6A-4C98-AD5F-F5486BCA46A7}">
      <dgm:prSet/>
      <dgm:spPr/>
      <dgm:t>
        <a:bodyPr/>
        <a:lstStyle/>
        <a:p>
          <a:endParaRPr lang="ru-RU"/>
        </a:p>
      </dgm:t>
    </dgm:pt>
    <dgm:pt modelId="{6BC25517-DD58-457C-B619-06F19EB65257}">
      <dgm:prSet custT="1"/>
      <dgm:spPr>
        <a:solidFill>
          <a:srgbClr val="00B0F0"/>
        </a:solidFill>
        <a:ln w="3810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Спортивно-массовая работа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C17E8EED-65DC-4413-AFAD-CC985A98B998}" type="parTrans" cxnId="{3611422F-CDE2-43D8-9322-8B5ED2FC415E}">
      <dgm:prSet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9A60D9B9-C642-4105-87C4-C58D52E32484}" type="sibTrans" cxnId="{3611422F-CDE2-43D8-9322-8B5ED2FC415E}">
      <dgm:prSet/>
      <dgm:spPr/>
      <dgm:t>
        <a:bodyPr/>
        <a:lstStyle/>
        <a:p>
          <a:endParaRPr lang="ru-RU"/>
        </a:p>
      </dgm:t>
    </dgm:pt>
    <dgm:pt modelId="{3DFC2F81-A104-4C2F-A7A9-6D39592E01E4}">
      <dgm:prSet custT="1"/>
      <dgm:spPr>
        <a:solidFill>
          <a:srgbClr val="FFC000"/>
        </a:solidFill>
        <a:ln>
          <a:solidFill>
            <a:srgbClr val="FF9715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Работа с родителями</a:t>
          </a:r>
        </a:p>
      </dgm:t>
    </dgm:pt>
    <dgm:pt modelId="{AE43E162-75F5-44CC-A803-54DB4B88A1D8}" type="parTrans" cxnId="{2223BA4E-9D10-4F3F-94D8-D89EDDB262D2}">
      <dgm:prSet/>
      <dgm:spPr>
        <a:solidFill>
          <a:srgbClr val="7ECEFD"/>
        </a:solidFill>
      </dgm:spPr>
      <dgm:t>
        <a:bodyPr/>
        <a:lstStyle/>
        <a:p>
          <a:endParaRPr lang="ru-RU"/>
        </a:p>
      </dgm:t>
    </dgm:pt>
    <dgm:pt modelId="{7D8CE48E-64D7-4B61-B654-876B9EE1A7BE}" type="sibTrans" cxnId="{2223BA4E-9D10-4F3F-94D8-D89EDDB262D2}">
      <dgm:prSet/>
      <dgm:spPr/>
      <dgm:t>
        <a:bodyPr/>
        <a:lstStyle/>
        <a:p>
          <a:endParaRPr lang="ru-RU"/>
        </a:p>
      </dgm:t>
    </dgm:pt>
    <dgm:pt modelId="{5FEECB6A-B3A2-437A-BD0E-68277455598D}">
      <dgm:prSet custT="1"/>
      <dgm:spPr>
        <a:solidFill>
          <a:srgbClr val="FFC000"/>
        </a:solidFill>
        <a:ln>
          <a:solidFill>
            <a:srgbClr val="FF9715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Работа с классными руководителями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317C35F3-5B23-45F5-BFEA-E6F15D5C3932}" type="parTrans" cxnId="{776CC755-4406-4156-92CB-E7C685BE3385}">
      <dgm:prSet/>
      <dgm:spPr>
        <a:solidFill>
          <a:srgbClr val="7ECEFD"/>
        </a:solidFill>
      </dgm:spPr>
      <dgm:t>
        <a:bodyPr/>
        <a:lstStyle/>
        <a:p>
          <a:endParaRPr lang="ru-RU"/>
        </a:p>
      </dgm:t>
    </dgm:pt>
    <dgm:pt modelId="{C6D1F9BF-C922-4150-A034-FEAA100DE224}" type="sibTrans" cxnId="{776CC755-4406-4156-92CB-E7C685BE3385}">
      <dgm:prSet/>
      <dgm:spPr/>
      <dgm:t>
        <a:bodyPr/>
        <a:lstStyle/>
        <a:p>
          <a:endParaRPr lang="ru-RU"/>
        </a:p>
      </dgm:t>
    </dgm:pt>
    <dgm:pt modelId="{5F0F77A7-2DE6-45E1-8326-DEE7419B602F}">
      <dgm:prSet custT="1"/>
      <dgm:spPr>
        <a:solidFill>
          <a:srgbClr val="FFC000"/>
        </a:solidFill>
        <a:ln>
          <a:solidFill>
            <a:srgbClr val="FF9715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Профилактика правонарушений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E98BEEA9-007C-42DE-9440-997A7E8CEAB7}" type="parTrans" cxnId="{E92DAE14-7162-4636-BA22-93824F9C42ED}">
      <dgm:prSet/>
      <dgm:spPr>
        <a:solidFill>
          <a:srgbClr val="7ECEFD"/>
        </a:solidFill>
      </dgm:spPr>
      <dgm:t>
        <a:bodyPr/>
        <a:lstStyle/>
        <a:p>
          <a:endParaRPr lang="ru-RU"/>
        </a:p>
      </dgm:t>
    </dgm:pt>
    <dgm:pt modelId="{C8CE0F41-60A2-468F-8199-3E166BBD3370}" type="sibTrans" cxnId="{E92DAE14-7162-4636-BA22-93824F9C42ED}">
      <dgm:prSet/>
      <dgm:spPr/>
      <dgm:t>
        <a:bodyPr/>
        <a:lstStyle/>
        <a:p>
          <a:endParaRPr lang="ru-RU"/>
        </a:p>
      </dgm:t>
    </dgm:pt>
    <dgm:pt modelId="{017AA257-6AAA-4F44-A716-77C5F047E33A}">
      <dgm:prSet custT="1"/>
      <dgm:spPr>
        <a:solidFill>
          <a:srgbClr val="FFC000"/>
        </a:solidFill>
        <a:ln>
          <a:solidFill>
            <a:srgbClr val="FF9715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Патриотическое воспитание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8B7C951E-688D-40F6-BDA1-DFF6CF46A55A}" type="parTrans" cxnId="{F6AA8194-1F7A-4772-98F8-65CF42F55ABD}">
      <dgm:prSet/>
      <dgm:spPr>
        <a:solidFill>
          <a:srgbClr val="7ECEFD"/>
        </a:solidFill>
      </dgm:spPr>
      <dgm:t>
        <a:bodyPr/>
        <a:lstStyle/>
        <a:p>
          <a:endParaRPr lang="ru-RU"/>
        </a:p>
      </dgm:t>
    </dgm:pt>
    <dgm:pt modelId="{CED5239A-8E78-44BD-A440-1F1607894186}" type="sibTrans" cxnId="{F6AA8194-1F7A-4772-98F8-65CF42F55ABD}">
      <dgm:prSet/>
      <dgm:spPr/>
      <dgm:t>
        <a:bodyPr/>
        <a:lstStyle/>
        <a:p>
          <a:endParaRPr lang="ru-RU"/>
        </a:p>
      </dgm:t>
    </dgm:pt>
    <dgm:pt modelId="{610ECE8E-A56C-4FE2-90E1-1A85368224F3}" type="pres">
      <dgm:prSet presAssocID="{6D892D18-2D45-4354-9148-B993EA2FF4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0A35C1-114D-41DC-A308-E6459E8437C3}" type="pres">
      <dgm:prSet presAssocID="{0B339633-83B1-4F68-8A20-1FAE2C417CB5}" presName="centerShape" presStyleLbl="node0" presStyleIdx="0" presStyleCnt="1" custScaleX="242369" custScaleY="245844" custLinFactNeighborX="-930" custLinFactNeighborY="-17698"/>
      <dgm:spPr/>
      <dgm:t>
        <a:bodyPr/>
        <a:lstStyle/>
        <a:p>
          <a:endParaRPr lang="ru-RU"/>
        </a:p>
      </dgm:t>
    </dgm:pt>
    <dgm:pt modelId="{4E28AE09-86D5-4207-B5E8-395A4003FFC2}" type="pres">
      <dgm:prSet presAssocID="{BDB000E1-E1AA-4303-8E65-C56B33D8AAD1}" presName="parTrans" presStyleLbl="bgSibTrans2D1" presStyleIdx="0" presStyleCnt="10"/>
      <dgm:spPr/>
      <dgm:t>
        <a:bodyPr/>
        <a:lstStyle/>
        <a:p>
          <a:endParaRPr lang="ru-RU"/>
        </a:p>
      </dgm:t>
    </dgm:pt>
    <dgm:pt modelId="{409CE578-007C-47D2-A171-EC52CDA82309}" type="pres">
      <dgm:prSet presAssocID="{A37F340C-1EC9-4161-8660-A0FFEBFD92A4}" presName="node" presStyleLbl="node1" presStyleIdx="0" presStyleCnt="10" custScaleX="170710" custScaleY="128078" custRadScaleRad="111129" custRadScaleInc="6355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DAE7E0-57D8-4472-BBCA-29EF23AD1C1D}" type="pres">
      <dgm:prSet presAssocID="{C835E6F9-2A31-4962-81E0-6D9312E5A9AE}" presName="parTrans" presStyleLbl="bgSibTrans2D1" presStyleIdx="1" presStyleCnt="10"/>
      <dgm:spPr/>
      <dgm:t>
        <a:bodyPr/>
        <a:lstStyle/>
        <a:p>
          <a:endParaRPr lang="ru-RU"/>
        </a:p>
      </dgm:t>
    </dgm:pt>
    <dgm:pt modelId="{719CCDE8-4102-4BFF-926D-00D331CE02A5}" type="pres">
      <dgm:prSet presAssocID="{B6A19576-11E5-42B9-9F01-BDE985763D83}" presName="node" presStyleLbl="node1" presStyleIdx="1" presStyleCnt="10" custScaleX="128891" custScaleY="129955" custRadScaleRad="114712" custRadScaleInc="681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64990-F62F-4043-BCDD-114D4775EC67}" type="pres">
      <dgm:prSet presAssocID="{8B7C951E-688D-40F6-BDA1-DFF6CF46A55A}" presName="parTrans" presStyleLbl="bgSibTrans2D1" presStyleIdx="2" presStyleCnt="10"/>
      <dgm:spPr/>
      <dgm:t>
        <a:bodyPr/>
        <a:lstStyle/>
        <a:p>
          <a:endParaRPr lang="ru-RU"/>
        </a:p>
      </dgm:t>
    </dgm:pt>
    <dgm:pt modelId="{B37A30F2-0B9B-40C1-919D-277461683EC9}" type="pres">
      <dgm:prSet presAssocID="{017AA257-6AAA-4F44-A716-77C5F047E33A}" presName="node" presStyleLbl="node1" presStyleIdx="2" presStyleCnt="10" custScaleX="238118" custScaleY="130590" custRadScaleRad="96054" custRadScaleInc="657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A294D-A432-4A2D-822E-708D2D8B5A7E}" type="pres">
      <dgm:prSet presAssocID="{C17E8EED-65DC-4413-AFAD-CC985A98B998}" presName="parTrans" presStyleLbl="bgSibTrans2D1" presStyleIdx="3" presStyleCnt="10"/>
      <dgm:spPr/>
      <dgm:t>
        <a:bodyPr/>
        <a:lstStyle/>
        <a:p>
          <a:endParaRPr lang="ru-RU"/>
        </a:p>
      </dgm:t>
    </dgm:pt>
    <dgm:pt modelId="{4911799F-5659-4365-82FF-3A75E4017CEA}" type="pres">
      <dgm:prSet presAssocID="{6BC25517-DD58-457C-B619-06F19EB65257}" presName="node" presStyleLbl="node1" presStyleIdx="3" presStyleCnt="10" custScaleX="231548" custScaleY="139432" custRadScaleRad="90476" custRadScaleInc="654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3966A-663C-44C5-9F00-3E456B59AEB2}" type="pres">
      <dgm:prSet presAssocID="{011FAC46-202A-4250-8EBC-E4DCBE4B5FCA}" presName="parTrans" presStyleLbl="bgSibTrans2D1" presStyleIdx="4" presStyleCnt="10" custLinFactNeighborX="-7969" custLinFactNeighborY="32389"/>
      <dgm:spPr/>
      <dgm:t>
        <a:bodyPr/>
        <a:lstStyle/>
        <a:p>
          <a:endParaRPr lang="ru-RU"/>
        </a:p>
      </dgm:t>
    </dgm:pt>
    <dgm:pt modelId="{7A9DCCC1-E140-4F27-83AC-02B85139D91B}" type="pres">
      <dgm:prSet presAssocID="{3B5FB33A-41BF-4D1D-A208-888A7CDBF835}" presName="node" presStyleLbl="node1" presStyleIdx="4" presStyleCnt="10" custScaleX="192174" custScaleY="126296" custRadScaleRad="94061" custRadScaleInc="658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4CE5B-83A9-4299-8448-A5BA81D6812D}" type="pres">
      <dgm:prSet presAssocID="{5E83927F-56FF-4848-AAF9-75FF61F07547}" presName="parTrans" presStyleLbl="bgSibTrans2D1" presStyleIdx="5" presStyleCnt="10"/>
      <dgm:spPr/>
      <dgm:t>
        <a:bodyPr/>
        <a:lstStyle/>
        <a:p>
          <a:endParaRPr lang="ru-RU"/>
        </a:p>
      </dgm:t>
    </dgm:pt>
    <dgm:pt modelId="{C5B00DA7-4677-403F-977B-60F0748F5607}" type="pres">
      <dgm:prSet presAssocID="{AB90CAA8-8E8B-4C7B-80FC-A58A4AF642D8}" presName="node" presStyleLbl="node1" presStyleIdx="5" presStyleCnt="10" custScaleX="243293" custScaleY="130329" custRadScaleRad="46899" custRadScaleInc="821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04D55-8B7D-4B41-9F93-7CAFA7A3625A}" type="pres">
      <dgm:prSet presAssocID="{AE43E162-75F5-44CC-A803-54DB4B88A1D8}" presName="parTrans" presStyleLbl="bgSibTrans2D1" presStyleIdx="6" presStyleCnt="10"/>
      <dgm:spPr/>
      <dgm:t>
        <a:bodyPr/>
        <a:lstStyle/>
        <a:p>
          <a:endParaRPr lang="ru-RU"/>
        </a:p>
      </dgm:t>
    </dgm:pt>
    <dgm:pt modelId="{51B4145B-D413-49C3-B013-75BA322A459C}" type="pres">
      <dgm:prSet presAssocID="{3DFC2F81-A104-4C2F-A7A9-6D39592E01E4}" presName="node" presStyleLbl="node1" presStyleIdx="6" presStyleCnt="10" custScaleX="189168" custScaleY="139433" custRadScaleRad="50876" custRadScaleInc="-892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35CE8-CE3C-4626-BEB4-422A064893D7}" type="pres">
      <dgm:prSet presAssocID="{317C35F3-5B23-45F5-BFEA-E6F15D5C3932}" presName="parTrans" presStyleLbl="bgSibTrans2D1" presStyleIdx="7" presStyleCnt="10" custLinFactNeighborX="2745" custLinFactNeighborY="-79047"/>
      <dgm:spPr/>
      <dgm:t>
        <a:bodyPr/>
        <a:lstStyle/>
        <a:p>
          <a:endParaRPr lang="ru-RU"/>
        </a:p>
      </dgm:t>
    </dgm:pt>
    <dgm:pt modelId="{37B92B76-22EB-4482-B5CA-B847CE8DECED}" type="pres">
      <dgm:prSet presAssocID="{5FEECB6A-B3A2-437A-BD0E-68277455598D}" presName="node" presStyleLbl="node1" presStyleIdx="7" presStyleCnt="10" custScaleX="230690" custScaleY="139430" custRadScaleRad="85679" custRadScaleInc="-750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46E9F-7EB0-4B88-9E5E-2A528FB246E1}" type="pres">
      <dgm:prSet presAssocID="{4FBB1490-917E-42ED-AF1D-11EFF17599FF}" presName="parTrans" presStyleLbl="bgSibTrans2D1" presStyleIdx="8" presStyleCnt="10"/>
      <dgm:spPr/>
      <dgm:t>
        <a:bodyPr/>
        <a:lstStyle/>
        <a:p>
          <a:endParaRPr lang="ru-RU"/>
        </a:p>
      </dgm:t>
    </dgm:pt>
    <dgm:pt modelId="{63CCE4E0-A408-4D10-A5EE-1EC842A94A96}" type="pres">
      <dgm:prSet presAssocID="{D4151344-678A-4370-B3D3-ECA40DCCE98E}" presName="node" presStyleLbl="node1" presStyleIdx="8" presStyleCnt="10" custScaleX="250872" custScaleY="153839" custRadScaleRad="96803" custRadScaleInc="-692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046AA-3504-45AB-B078-ACC5612C8CB8}" type="pres">
      <dgm:prSet presAssocID="{E98BEEA9-007C-42DE-9440-997A7E8CEAB7}" presName="parTrans" presStyleLbl="bgSibTrans2D1" presStyleIdx="9" presStyleCnt="10" custLinFactNeighborX="-852" custLinFactNeighborY="68514"/>
      <dgm:spPr/>
      <dgm:t>
        <a:bodyPr/>
        <a:lstStyle/>
        <a:p>
          <a:endParaRPr lang="ru-RU"/>
        </a:p>
      </dgm:t>
    </dgm:pt>
    <dgm:pt modelId="{B5893126-8782-4447-91C4-660327208E23}" type="pres">
      <dgm:prSet presAssocID="{5F0F77A7-2DE6-45E1-8326-DEE7419B602F}" presName="node" presStyleLbl="node1" presStyleIdx="9" presStyleCnt="10" custScaleX="241908" custScaleY="139437" custRadScaleRad="108889" custRadScaleInc="-642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23BA4E-9D10-4F3F-94D8-D89EDDB262D2}" srcId="{0B339633-83B1-4F68-8A20-1FAE2C417CB5}" destId="{3DFC2F81-A104-4C2F-A7A9-6D39592E01E4}" srcOrd="6" destOrd="0" parTransId="{AE43E162-75F5-44CC-A803-54DB4B88A1D8}" sibTransId="{7D8CE48E-64D7-4B61-B654-876B9EE1A7BE}"/>
    <dgm:cxn modelId="{12C4F99F-C832-499C-A25C-836DF8342DC2}" srcId="{0B339633-83B1-4F68-8A20-1FAE2C417CB5}" destId="{D4151344-678A-4370-B3D3-ECA40DCCE98E}" srcOrd="8" destOrd="0" parTransId="{4FBB1490-917E-42ED-AF1D-11EFF17599FF}" sibTransId="{18A99C71-D9FB-4BE8-B760-8502FC261DAA}"/>
    <dgm:cxn modelId="{C2E8DEA4-D119-44B6-A4E1-A56D68AF9B4C}" type="presOf" srcId="{AB90CAA8-8E8B-4C7B-80FC-A58A4AF642D8}" destId="{C5B00DA7-4677-403F-977B-60F0748F5607}" srcOrd="0" destOrd="0" presId="urn:microsoft.com/office/officeart/2005/8/layout/radial4"/>
    <dgm:cxn modelId="{C56C4E17-8A6A-4C98-AD5F-F5486BCA46A7}" srcId="{0B339633-83B1-4F68-8A20-1FAE2C417CB5}" destId="{B6A19576-11E5-42B9-9F01-BDE985763D83}" srcOrd="1" destOrd="0" parTransId="{C835E6F9-2A31-4962-81E0-6D9312E5A9AE}" sibTransId="{264A68BD-CFAC-46D2-87C2-9BB1F4421DC1}"/>
    <dgm:cxn modelId="{410B351E-03C7-4D94-979B-BCF305173F0C}" type="presOf" srcId="{317C35F3-5B23-45F5-BFEA-E6F15D5C3932}" destId="{BA935CE8-CE3C-4626-BEB4-422A064893D7}" srcOrd="0" destOrd="0" presId="urn:microsoft.com/office/officeart/2005/8/layout/radial4"/>
    <dgm:cxn modelId="{29E1BC59-EB1B-4987-93FD-48AA72FF34EE}" type="presOf" srcId="{4FBB1490-917E-42ED-AF1D-11EFF17599FF}" destId="{5EE46E9F-7EB0-4B88-9E5E-2A528FB246E1}" srcOrd="0" destOrd="0" presId="urn:microsoft.com/office/officeart/2005/8/layout/radial4"/>
    <dgm:cxn modelId="{9A3B395D-37C4-4F32-9AD0-5E584B8BF7EE}" type="presOf" srcId="{C17E8EED-65DC-4413-AFAD-CC985A98B998}" destId="{C4AA294D-A432-4A2D-822E-708D2D8B5A7E}" srcOrd="0" destOrd="0" presId="urn:microsoft.com/office/officeart/2005/8/layout/radial4"/>
    <dgm:cxn modelId="{5E31F84D-DA62-4BD4-8367-A470A4A6D99D}" type="presOf" srcId="{0B339633-83B1-4F68-8A20-1FAE2C417CB5}" destId="{810A35C1-114D-41DC-A308-E6459E8437C3}" srcOrd="0" destOrd="0" presId="urn:microsoft.com/office/officeart/2005/8/layout/radial4"/>
    <dgm:cxn modelId="{A7DB1CBD-4467-46A0-B792-C64CA569304A}" type="presOf" srcId="{D4151344-678A-4370-B3D3-ECA40DCCE98E}" destId="{63CCE4E0-A408-4D10-A5EE-1EC842A94A96}" srcOrd="0" destOrd="0" presId="urn:microsoft.com/office/officeart/2005/8/layout/radial4"/>
    <dgm:cxn modelId="{F6AA8194-1F7A-4772-98F8-65CF42F55ABD}" srcId="{0B339633-83B1-4F68-8A20-1FAE2C417CB5}" destId="{017AA257-6AAA-4F44-A716-77C5F047E33A}" srcOrd="2" destOrd="0" parTransId="{8B7C951E-688D-40F6-BDA1-DFF6CF46A55A}" sibTransId="{CED5239A-8E78-44BD-A440-1F1607894186}"/>
    <dgm:cxn modelId="{539BF4E5-F1DB-42C6-9998-FFE8266E999D}" type="presOf" srcId="{5F0F77A7-2DE6-45E1-8326-DEE7419B602F}" destId="{B5893126-8782-4447-91C4-660327208E23}" srcOrd="0" destOrd="0" presId="urn:microsoft.com/office/officeart/2005/8/layout/radial4"/>
    <dgm:cxn modelId="{0E53808C-1D31-4B3B-92CC-5744D69F5D2B}" srcId="{6D892D18-2D45-4354-9148-B993EA2FF4A0}" destId="{0B339633-83B1-4F68-8A20-1FAE2C417CB5}" srcOrd="0" destOrd="0" parTransId="{52229060-1C4F-4634-A865-AB533B364D2B}" sibTransId="{5301D84C-8EFC-4F50-B4F2-3674CEEF1C8A}"/>
    <dgm:cxn modelId="{3611422F-CDE2-43D8-9322-8B5ED2FC415E}" srcId="{0B339633-83B1-4F68-8A20-1FAE2C417CB5}" destId="{6BC25517-DD58-457C-B619-06F19EB65257}" srcOrd="3" destOrd="0" parTransId="{C17E8EED-65DC-4413-AFAD-CC985A98B998}" sibTransId="{9A60D9B9-C642-4105-87C4-C58D52E32484}"/>
    <dgm:cxn modelId="{776CC755-4406-4156-92CB-E7C685BE3385}" srcId="{0B339633-83B1-4F68-8A20-1FAE2C417CB5}" destId="{5FEECB6A-B3A2-437A-BD0E-68277455598D}" srcOrd="7" destOrd="0" parTransId="{317C35F3-5B23-45F5-BFEA-E6F15D5C3932}" sibTransId="{C6D1F9BF-C922-4150-A034-FEAA100DE224}"/>
    <dgm:cxn modelId="{224992E5-97D4-4028-B817-2ACE30C53FFA}" type="presOf" srcId="{E98BEEA9-007C-42DE-9440-997A7E8CEAB7}" destId="{343046AA-3504-45AB-B078-ACC5612C8CB8}" srcOrd="0" destOrd="0" presId="urn:microsoft.com/office/officeart/2005/8/layout/radial4"/>
    <dgm:cxn modelId="{B4D7F090-7457-4706-A935-36E958215AF4}" srcId="{0B339633-83B1-4F68-8A20-1FAE2C417CB5}" destId="{A37F340C-1EC9-4161-8660-A0FFEBFD92A4}" srcOrd="0" destOrd="0" parTransId="{BDB000E1-E1AA-4303-8E65-C56B33D8AAD1}" sibTransId="{E2618043-665E-4B91-AF15-143C82D457E0}"/>
    <dgm:cxn modelId="{FD7051D9-8E1C-4FBB-9B8C-3753608EF6D1}" type="presOf" srcId="{C835E6F9-2A31-4962-81E0-6D9312E5A9AE}" destId="{A1DAE7E0-57D8-4472-BBCA-29EF23AD1C1D}" srcOrd="0" destOrd="0" presId="urn:microsoft.com/office/officeart/2005/8/layout/radial4"/>
    <dgm:cxn modelId="{D867AF7C-A3B0-4C59-8D85-C09CA765901C}" type="presOf" srcId="{B6A19576-11E5-42B9-9F01-BDE985763D83}" destId="{719CCDE8-4102-4BFF-926D-00D331CE02A5}" srcOrd="0" destOrd="0" presId="urn:microsoft.com/office/officeart/2005/8/layout/radial4"/>
    <dgm:cxn modelId="{7860BA80-BF8C-4DD2-925D-E3712A8E1036}" type="presOf" srcId="{AE43E162-75F5-44CC-A803-54DB4B88A1D8}" destId="{B9504D55-8B7D-4B41-9F93-7CAFA7A3625A}" srcOrd="0" destOrd="0" presId="urn:microsoft.com/office/officeart/2005/8/layout/radial4"/>
    <dgm:cxn modelId="{12534E0D-0428-48AE-8E25-E27653838F70}" srcId="{0B339633-83B1-4F68-8A20-1FAE2C417CB5}" destId="{AB90CAA8-8E8B-4C7B-80FC-A58A4AF642D8}" srcOrd="5" destOrd="0" parTransId="{5E83927F-56FF-4848-AAF9-75FF61F07547}" sibTransId="{3B70656B-5605-48D6-A45A-4943E74192ED}"/>
    <dgm:cxn modelId="{BA75DB98-C579-41CB-91EC-13C811DDB5F9}" type="presOf" srcId="{5FEECB6A-B3A2-437A-BD0E-68277455598D}" destId="{37B92B76-22EB-4482-B5CA-B847CE8DECED}" srcOrd="0" destOrd="0" presId="urn:microsoft.com/office/officeart/2005/8/layout/radial4"/>
    <dgm:cxn modelId="{3181D2D6-EAD9-4CDD-AB66-7773DC75546A}" type="presOf" srcId="{017AA257-6AAA-4F44-A716-77C5F047E33A}" destId="{B37A30F2-0B9B-40C1-919D-277461683EC9}" srcOrd="0" destOrd="0" presId="urn:microsoft.com/office/officeart/2005/8/layout/radial4"/>
    <dgm:cxn modelId="{8F1F64D4-8EDD-4149-A1C6-F018D83E9A92}" type="presOf" srcId="{6BC25517-DD58-457C-B619-06F19EB65257}" destId="{4911799F-5659-4365-82FF-3A75E4017CEA}" srcOrd="0" destOrd="0" presId="urn:microsoft.com/office/officeart/2005/8/layout/radial4"/>
    <dgm:cxn modelId="{305F407D-088B-4908-8DF5-3E007A839F92}" type="presOf" srcId="{A37F340C-1EC9-4161-8660-A0FFEBFD92A4}" destId="{409CE578-007C-47D2-A171-EC52CDA82309}" srcOrd="0" destOrd="0" presId="urn:microsoft.com/office/officeart/2005/8/layout/radial4"/>
    <dgm:cxn modelId="{9C52B8F3-F120-4DA3-A240-70D36A5B0532}" type="presOf" srcId="{3B5FB33A-41BF-4D1D-A208-888A7CDBF835}" destId="{7A9DCCC1-E140-4F27-83AC-02B85139D91B}" srcOrd="0" destOrd="0" presId="urn:microsoft.com/office/officeart/2005/8/layout/radial4"/>
    <dgm:cxn modelId="{FDFD7837-B790-4F66-BA79-525EA1CFABA3}" type="presOf" srcId="{3DFC2F81-A104-4C2F-A7A9-6D39592E01E4}" destId="{51B4145B-D413-49C3-B013-75BA322A459C}" srcOrd="0" destOrd="0" presId="urn:microsoft.com/office/officeart/2005/8/layout/radial4"/>
    <dgm:cxn modelId="{E92DAE14-7162-4636-BA22-93824F9C42ED}" srcId="{0B339633-83B1-4F68-8A20-1FAE2C417CB5}" destId="{5F0F77A7-2DE6-45E1-8326-DEE7419B602F}" srcOrd="9" destOrd="0" parTransId="{E98BEEA9-007C-42DE-9440-997A7E8CEAB7}" sibTransId="{C8CE0F41-60A2-468F-8199-3E166BBD3370}"/>
    <dgm:cxn modelId="{3E45F58B-3780-4670-A3B4-8D96621A2951}" type="presOf" srcId="{5E83927F-56FF-4848-AAF9-75FF61F07547}" destId="{07A4CE5B-83A9-4299-8448-A5BA81D6812D}" srcOrd="0" destOrd="0" presId="urn:microsoft.com/office/officeart/2005/8/layout/radial4"/>
    <dgm:cxn modelId="{51611FCB-41E8-418F-9E52-1E8E26FE4ECE}" type="presOf" srcId="{8B7C951E-688D-40F6-BDA1-DFF6CF46A55A}" destId="{01764990-F62F-4043-BCDD-114D4775EC67}" srcOrd="0" destOrd="0" presId="urn:microsoft.com/office/officeart/2005/8/layout/radial4"/>
    <dgm:cxn modelId="{DD499476-200D-4BC0-8521-FCFB070F0CE4}" type="presOf" srcId="{6D892D18-2D45-4354-9148-B993EA2FF4A0}" destId="{610ECE8E-A56C-4FE2-90E1-1A85368224F3}" srcOrd="0" destOrd="0" presId="urn:microsoft.com/office/officeart/2005/8/layout/radial4"/>
    <dgm:cxn modelId="{89DC2707-DE85-4F63-B314-6C4179870897}" type="presOf" srcId="{011FAC46-202A-4250-8EBC-E4DCBE4B5FCA}" destId="{2573966A-663C-44C5-9F00-3E456B59AEB2}" srcOrd="0" destOrd="0" presId="urn:microsoft.com/office/officeart/2005/8/layout/radial4"/>
    <dgm:cxn modelId="{7E1A5872-B61C-4812-854C-8A3230A3BD5F}" type="presOf" srcId="{BDB000E1-E1AA-4303-8E65-C56B33D8AAD1}" destId="{4E28AE09-86D5-4207-B5E8-395A4003FFC2}" srcOrd="0" destOrd="0" presId="urn:microsoft.com/office/officeart/2005/8/layout/radial4"/>
    <dgm:cxn modelId="{BE044A36-8DFF-4A4D-9D8C-80F1FEC66A3E}" srcId="{0B339633-83B1-4F68-8A20-1FAE2C417CB5}" destId="{3B5FB33A-41BF-4D1D-A208-888A7CDBF835}" srcOrd="4" destOrd="0" parTransId="{011FAC46-202A-4250-8EBC-E4DCBE4B5FCA}" sibTransId="{2CDE4671-010F-4D2F-8C39-378BEFD156F1}"/>
    <dgm:cxn modelId="{FF502222-00BC-43B6-AC83-03328466AC53}" type="presParOf" srcId="{610ECE8E-A56C-4FE2-90E1-1A85368224F3}" destId="{810A35C1-114D-41DC-A308-E6459E8437C3}" srcOrd="0" destOrd="0" presId="urn:microsoft.com/office/officeart/2005/8/layout/radial4"/>
    <dgm:cxn modelId="{BA19E8ED-CB68-41C8-81E7-5E09B4701752}" type="presParOf" srcId="{610ECE8E-A56C-4FE2-90E1-1A85368224F3}" destId="{4E28AE09-86D5-4207-B5E8-395A4003FFC2}" srcOrd="1" destOrd="0" presId="urn:microsoft.com/office/officeart/2005/8/layout/radial4"/>
    <dgm:cxn modelId="{1C5A0CEA-F9BC-434A-8A18-367964AD866B}" type="presParOf" srcId="{610ECE8E-A56C-4FE2-90E1-1A85368224F3}" destId="{409CE578-007C-47D2-A171-EC52CDA82309}" srcOrd="2" destOrd="0" presId="urn:microsoft.com/office/officeart/2005/8/layout/radial4"/>
    <dgm:cxn modelId="{131207AC-BBCA-42FF-9E2F-746B8DCB770D}" type="presParOf" srcId="{610ECE8E-A56C-4FE2-90E1-1A85368224F3}" destId="{A1DAE7E0-57D8-4472-BBCA-29EF23AD1C1D}" srcOrd="3" destOrd="0" presId="urn:microsoft.com/office/officeart/2005/8/layout/radial4"/>
    <dgm:cxn modelId="{73E06AAE-C561-44F1-BFA9-8ACD80649E6D}" type="presParOf" srcId="{610ECE8E-A56C-4FE2-90E1-1A85368224F3}" destId="{719CCDE8-4102-4BFF-926D-00D331CE02A5}" srcOrd="4" destOrd="0" presId="urn:microsoft.com/office/officeart/2005/8/layout/radial4"/>
    <dgm:cxn modelId="{961B2543-B227-4DAD-BFCB-E791828B5927}" type="presParOf" srcId="{610ECE8E-A56C-4FE2-90E1-1A85368224F3}" destId="{01764990-F62F-4043-BCDD-114D4775EC67}" srcOrd="5" destOrd="0" presId="urn:microsoft.com/office/officeart/2005/8/layout/radial4"/>
    <dgm:cxn modelId="{AE3093A2-FC57-4618-8EC4-11819B75375A}" type="presParOf" srcId="{610ECE8E-A56C-4FE2-90E1-1A85368224F3}" destId="{B37A30F2-0B9B-40C1-919D-277461683EC9}" srcOrd="6" destOrd="0" presId="urn:microsoft.com/office/officeart/2005/8/layout/radial4"/>
    <dgm:cxn modelId="{85220528-A904-400C-8B67-5AC455F10D47}" type="presParOf" srcId="{610ECE8E-A56C-4FE2-90E1-1A85368224F3}" destId="{C4AA294D-A432-4A2D-822E-708D2D8B5A7E}" srcOrd="7" destOrd="0" presId="urn:microsoft.com/office/officeart/2005/8/layout/radial4"/>
    <dgm:cxn modelId="{5D060C19-0D9A-41A1-974F-98FFAB3C6B4B}" type="presParOf" srcId="{610ECE8E-A56C-4FE2-90E1-1A85368224F3}" destId="{4911799F-5659-4365-82FF-3A75E4017CEA}" srcOrd="8" destOrd="0" presId="urn:microsoft.com/office/officeart/2005/8/layout/radial4"/>
    <dgm:cxn modelId="{55BF55BF-8383-480E-9BF0-2713B34EC4CF}" type="presParOf" srcId="{610ECE8E-A56C-4FE2-90E1-1A85368224F3}" destId="{2573966A-663C-44C5-9F00-3E456B59AEB2}" srcOrd="9" destOrd="0" presId="urn:microsoft.com/office/officeart/2005/8/layout/radial4"/>
    <dgm:cxn modelId="{A206B858-5F7F-408C-909B-56060BA71307}" type="presParOf" srcId="{610ECE8E-A56C-4FE2-90E1-1A85368224F3}" destId="{7A9DCCC1-E140-4F27-83AC-02B85139D91B}" srcOrd="10" destOrd="0" presId="urn:microsoft.com/office/officeart/2005/8/layout/radial4"/>
    <dgm:cxn modelId="{71EBB4F8-A3A7-4B15-A0EE-BC4CCC5FFA9C}" type="presParOf" srcId="{610ECE8E-A56C-4FE2-90E1-1A85368224F3}" destId="{07A4CE5B-83A9-4299-8448-A5BA81D6812D}" srcOrd="11" destOrd="0" presId="urn:microsoft.com/office/officeart/2005/8/layout/radial4"/>
    <dgm:cxn modelId="{976562C8-A960-4A78-A592-FF000EC10C34}" type="presParOf" srcId="{610ECE8E-A56C-4FE2-90E1-1A85368224F3}" destId="{C5B00DA7-4677-403F-977B-60F0748F5607}" srcOrd="12" destOrd="0" presId="urn:microsoft.com/office/officeart/2005/8/layout/radial4"/>
    <dgm:cxn modelId="{2869C220-963A-420A-B66A-2121598DF030}" type="presParOf" srcId="{610ECE8E-A56C-4FE2-90E1-1A85368224F3}" destId="{B9504D55-8B7D-4B41-9F93-7CAFA7A3625A}" srcOrd="13" destOrd="0" presId="urn:microsoft.com/office/officeart/2005/8/layout/radial4"/>
    <dgm:cxn modelId="{F77D38C9-C1EC-4EF2-8C09-9DBDA108E568}" type="presParOf" srcId="{610ECE8E-A56C-4FE2-90E1-1A85368224F3}" destId="{51B4145B-D413-49C3-B013-75BA322A459C}" srcOrd="14" destOrd="0" presId="urn:microsoft.com/office/officeart/2005/8/layout/radial4"/>
    <dgm:cxn modelId="{4B5547B0-3D8B-450A-8A1B-C4A1F05E8A74}" type="presParOf" srcId="{610ECE8E-A56C-4FE2-90E1-1A85368224F3}" destId="{BA935CE8-CE3C-4626-BEB4-422A064893D7}" srcOrd="15" destOrd="0" presId="urn:microsoft.com/office/officeart/2005/8/layout/radial4"/>
    <dgm:cxn modelId="{31F6BFF3-0DED-47B3-91CE-F65FCC801D7F}" type="presParOf" srcId="{610ECE8E-A56C-4FE2-90E1-1A85368224F3}" destId="{37B92B76-22EB-4482-B5CA-B847CE8DECED}" srcOrd="16" destOrd="0" presId="urn:microsoft.com/office/officeart/2005/8/layout/radial4"/>
    <dgm:cxn modelId="{3E264C86-D053-4266-A089-451F5D50412B}" type="presParOf" srcId="{610ECE8E-A56C-4FE2-90E1-1A85368224F3}" destId="{5EE46E9F-7EB0-4B88-9E5E-2A528FB246E1}" srcOrd="17" destOrd="0" presId="urn:microsoft.com/office/officeart/2005/8/layout/radial4"/>
    <dgm:cxn modelId="{15605E7B-71D2-4877-905E-A196F412AD4B}" type="presParOf" srcId="{610ECE8E-A56C-4FE2-90E1-1A85368224F3}" destId="{63CCE4E0-A408-4D10-A5EE-1EC842A94A96}" srcOrd="18" destOrd="0" presId="urn:microsoft.com/office/officeart/2005/8/layout/radial4"/>
    <dgm:cxn modelId="{2E5B6699-2436-4974-9272-E6F1AC95BBF0}" type="presParOf" srcId="{610ECE8E-A56C-4FE2-90E1-1A85368224F3}" destId="{343046AA-3504-45AB-B078-ACC5612C8CB8}" srcOrd="19" destOrd="0" presId="urn:microsoft.com/office/officeart/2005/8/layout/radial4"/>
    <dgm:cxn modelId="{BEEDAFD4-00E5-4189-8631-C9E3CE2C7B81}" type="presParOf" srcId="{610ECE8E-A56C-4FE2-90E1-1A85368224F3}" destId="{B5893126-8782-4447-91C4-660327208E23}" srcOrd="20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783FF2-2217-48BF-99F8-F585487DD85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D88805-7790-4B87-A5FE-983EAD209416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«Я-Патриот»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3556A2DF-DC7F-4AFF-9609-1B99DD1358CB}" type="parTrans" cxnId="{BB98DCB2-DBB8-45F2-9BCA-2815DCFE0E9F}">
      <dgm:prSet/>
      <dgm:spPr/>
      <dgm:t>
        <a:bodyPr/>
        <a:lstStyle/>
        <a:p>
          <a:endParaRPr lang="ru-RU"/>
        </a:p>
      </dgm:t>
    </dgm:pt>
    <dgm:pt modelId="{4C0C0A77-9B0E-4B12-B786-DD1686F0A1BE}" type="sibTrans" cxnId="{BB98DCB2-DBB8-45F2-9BCA-2815DCFE0E9F}">
      <dgm:prSet/>
      <dgm:spPr/>
      <dgm:t>
        <a:bodyPr/>
        <a:lstStyle/>
        <a:p>
          <a:endParaRPr lang="ru-RU"/>
        </a:p>
      </dgm:t>
    </dgm:pt>
    <dgm:pt modelId="{C9F7BA3C-FAE6-4AC8-B7CC-6F2E942E1A51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«Музей в чемодане»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54182FCB-111D-4851-A7DB-D02C16906028}" type="parTrans" cxnId="{69B9EC24-CE29-456C-9B06-2AAB91A49435}">
      <dgm:prSet/>
      <dgm:spPr/>
      <dgm:t>
        <a:bodyPr/>
        <a:lstStyle/>
        <a:p>
          <a:endParaRPr lang="ru-RU"/>
        </a:p>
      </dgm:t>
    </dgm:pt>
    <dgm:pt modelId="{23A6EF37-FF0C-40FA-A7A1-824DD8C17BFE}" type="sibTrans" cxnId="{69B9EC24-CE29-456C-9B06-2AAB91A49435}">
      <dgm:prSet/>
      <dgm:spPr/>
      <dgm:t>
        <a:bodyPr/>
        <a:lstStyle/>
        <a:p>
          <a:endParaRPr lang="ru-RU"/>
        </a:p>
      </dgm:t>
    </dgm:pt>
    <dgm:pt modelId="{07E4F79D-455A-41FC-BD0D-42A8E991D331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«Звездная армия»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6D389409-B9B1-4045-ACCC-5FB21617D7FF}" type="parTrans" cxnId="{2DEF46B7-DCFC-4C58-B6B0-1F9BBC75DA92}">
      <dgm:prSet/>
      <dgm:spPr/>
      <dgm:t>
        <a:bodyPr/>
        <a:lstStyle/>
        <a:p>
          <a:endParaRPr lang="ru-RU"/>
        </a:p>
      </dgm:t>
    </dgm:pt>
    <dgm:pt modelId="{549578F6-48C9-4462-9FE4-F26F959EAABA}" type="sibTrans" cxnId="{2DEF46B7-DCFC-4C58-B6B0-1F9BBC75DA92}">
      <dgm:prSet/>
      <dgm:spPr/>
      <dgm:t>
        <a:bodyPr/>
        <a:lstStyle/>
        <a:p>
          <a:endParaRPr lang="ru-RU"/>
        </a:p>
      </dgm:t>
    </dgm:pt>
    <dgm:pt modelId="{EAA85AFD-B45E-4885-A0BD-451A4CDD4C66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Смотр песни и строя 1-4 классов, 5-8 классов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BC5E204B-B56C-47BC-920C-A501E5B871F5}" type="parTrans" cxnId="{B008E1AD-92CC-4345-ABCD-C25ADFAB7293}">
      <dgm:prSet/>
      <dgm:spPr/>
      <dgm:t>
        <a:bodyPr/>
        <a:lstStyle/>
        <a:p>
          <a:endParaRPr lang="ru-RU"/>
        </a:p>
      </dgm:t>
    </dgm:pt>
    <dgm:pt modelId="{44FB9FB6-587E-4EF2-8D08-E5FC32F5C942}" type="sibTrans" cxnId="{B008E1AD-92CC-4345-ABCD-C25ADFAB7293}">
      <dgm:prSet/>
      <dgm:spPr/>
      <dgm:t>
        <a:bodyPr/>
        <a:lstStyle/>
        <a:p>
          <a:endParaRPr lang="ru-RU"/>
        </a:p>
      </dgm:t>
    </dgm:pt>
    <dgm:pt modelId="{DC380E6F-3932-47B5-B423-688A24D6DA59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Военно-спортивная игра «А ну-</a:t>
          </a:r>
          <a:r>
            <a:rPr lang="ru-RU" sz="1400" b="1" dirty="0" err="1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ка,парни</a:t>
          </a:r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A8097282-7509-4A6A-8624-EEB55C22CF31}" type="parTrans" cxnId="{235DC561-7C83-44E5-9C38-C3B333707FAD}">
      <dgm:prSet/>
      <dgm:spPr/>
      <dgm:t>
        <a:bodyPr/>
        <a:lstStyle/>
        <a:p>
          <a:endParaRPr lang="ru-RU"/>
        </a:p>
      </dgm:t>
    </dgm:pt>
    <dgm:pt modelId="{848C3DD3-9BE2-4DDB-9600-FC223D96774D}" type="sibTrans" cxnId="{235DC561-7C83-44E5-9C38-C3B333707FAD}">
      <dgm:prSet/>
      <dgm:spPr/>
      <dgm:t>
        <a:bodyPr/>
        <a:lstStyle/>
        <a:p>
          <a:endParaRPr lang="ru-RU"/>
        </a:p>
      </dgm:t>
    </dgm:pt>
    <dgm:pt modelId="{7636CC07-BA8D-4E52-861D-538625AD1137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Акция «Звезда Победы»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202EE45B-DEFD-453F-8B12-A35D15605333}" type="parTrans" cxnId="{2640F858-25CD-42BB-A33F-8BEDE9D1AC92}">
      <dgm:prSet/>
      <dgm:spPr/>
      <dgm:t>
        <a:bodyPr/>
        <a:lstStyle/>
        <a:p>
          <a:endParaRPr lang="ru-RU"/>
        </a:p>
      </dgm:t>
    </dgm:pt>
    <dgm:pt modelId="{784EA11B-0EE5-47C8-BF7E-FD124412CC7D}" type="sibTrans" cxnId="{2640F858-25CD-42BB-A33F-8BEDE9D1AC92}">
      <dgm:prSet/>
      <dgm:spPr/>
      <dgm:t>
        <a:bodyPr/>
        <a:lstStyle/>
        <a:p>
          <a:endParaRPr lang="ru-RU"/>
        </a:p>
      </dgm:t>
    </dgm:pt>
    <dgm:pt modelId="{EAC81F17-E1B4-40EC-834D-B66D32E60733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Торжественная линейка «День Победы»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A2D69794-A02E-472D-8091-4421E858DDC0}" type="parTrans" cxnId="{2B6F9298-18C2-4264-A0D0-8D06467A958A}">
      <dgm:prSet/>
      <dgm:spPr/>
      <dgm:t>
        <a:bodyPr/>
        <a:lstStyle/>
        <a:p>
          <a:endParaRPr lang="ru-RU"/>
        </a:p>
      </dgm:t>
    </dgm:pt>
    <dgm:pt modelId="{68D4F717-4A2B-4810-BAE1-5EBDD538679A}" type="sibTrans" cxnId="{2B6F9298-18C2-4264-A0D0-8D06467A958A}">
      <dgm:prSet/>
      <dgm:spPr/>
      <dgm:t>
        <a:bodyPr/>
        <a:lstStyle/>
        <a:p>
          <a:endParaRPr lang="ru-RU"/>
        </a:p>
      </dgm:t>
    </dgm:pt>
    <dgm:pt modelId="{2D7EEF01-78DC-4694-A7BD-4DE2EC68FF7F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Военно-спортивная игра «А ну-</a:t>
          </a:r>
          <a:r>
            <a:rPr lang="ru-RU" sz="1400" b="1" dirty="0" err="1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ка,папа</a:t>
          </a:r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A1279743-C2A8-4A81-BCB4-CA7B0332254B}" type="parTrans" cxnId="{EAFBD31F-67B3-4B16-A867-67CA3969E054}">
      <dgm:prSet/>
      <dgm:spPr/>
      <dgm:t>
        <a:bodyPr/>
        <a:lstStyle/>
        <a:p>
          <a:endParaRPr lang="ru-RU"/>
        </a:p>
      </dgm:t>
    </dgm:pt>
    <dgm:pt modelId="{C5DF2353-587D-4D6F-A881-A205104EF4C0}" type="sibTrans" cxnId="{EAFBD31F-67B3-4B16-A867-67CA3969E054}">
      <dgm:prSet/>
      <dgm:spPr/>
      <dgm:t>
        <a:bodyPr/>
        <a:lstStyle/>
        <a:p>
          <a:endParaRPr lang="ru-RU"/>
        </a:p>
      </dgm:t>
    </dgm:pt>
    <dgm:pt modelId="{0183778F-E8A3-4365-A3F0-58D20409A581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Праздник «День защитника отчества»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E1929531-2A3D-422F-97BC-29BDAF805491}" type="parTrans" cxnId="{69B8CCA9-DB05-4B74-93CE-160A137C9727}">
      <dgm:prSet/>
      <dgm:spPr/>
      <dgm:t>
        <a:bodyPr/>
        <a:lstStyle/>
        <a:p>
          <a:endParaRPr lang="ru-RU"/>
        </a:p>
      </dgm:t>
    </dgm:pt>
    <dgm:pt modelId="{B60851CC-6A8B-41E0-A17F-D866A65F8244}" type="sibTrans" cxnId="{69B8CCA9-DB05-4B74-93CE-160A137C9727}">
      <dgm:prSet/>
      <dgm:spPr/>
      <dgm:t>
        <a:bodyPr/>
        <a:lstStyle/>
        <a:p>
          <a:endParaRPr lang="ru-RU"/>
        </a:p>
      </dgm:t>
    </dgm:pt>
    <dgm:pt modelId="{198F32E2-2633-47B3-89EF-7F594730264F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Спортивная игра «Зарница»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33AD4759-4FBE-4A1E-9943-215C6CCE05F2}" type="parTrans" cxnId="{D8C31AE5-89C4-40A7-B13F-4982CAE5ED27}">
      <dgm:prSet/>
      <dgm:spPr/>
      <dgm:t>
        <a:bodyPr/>
        <a:lstStyle/>
        <a:p>
          <a:endParaRPr lang="ru-RU"/>
        </a:p>
      </dgm:t>
    </dgm:pt>
    <dgm:pt modelId="{BA904F90-8175-44A8-8CA4-9D0CFD212FEC}" type="sibTrans" cxnId="{D8C31AE5-89C4-40A7-B13F-4982CAE5ED27}">
      <dgm:prSet/>
      <dgm:spPr/>
      <dgm:t>
        <a:bodyPr/>
        <a:lstStyle/>
        <a:p>
          <a:endParaRPr lang="ru-RU"/>
        </a:p>
      </dgm:t>
    </dgm:pt>
    <dgm:pt modelId="{D319867A-8BD2-4376-8094-D9A399C937B1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Сбор экспонатов для школьного музея «Герои Отечества»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C7C8EE8B-7816-431C-A740-502A3CBCA951}" type="parTrans" cxnId="{1B137DAD-05AC-4D5B-B18F-3DF933A770CB}">
      <dgm:prSet/>
      <dgm:spPr/>
      <dgm:t>
        <a:bodyPr/>
        <a:lstStyle/>
        <a:p>
          <a:endParaRPr lang="ru-RU"/>
        </a:p>
      </dgm:t>
    </dgm:pt>
    <dgm:pt modelId="{8E76F51D-6F42-425F-B517-4A7B48CDD941}" type="sibTrans" cxnId="{1B137DAD-05AC-4D5B-B18F-3DF933A770CB}">
      <dgm:prSet/>
      <dgm:spPr/>
      <dgm:t>
        <a:bodyPr/>
        <a:lstStyle/>
        <a:p>
          <a:endParaRPr lang="ru-RU"/>
        </a:p>
      </dgm:t>
    </dgm:pt>
    <dgm:pt modelId="{20C9A7E4-C44D-4E4B-8BB9-CC64CDDA67BB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Посвящение в ряды юнармейцев</a:t>
          </a:r>
        </a:p>
      </dgm:t>
    </dgm:pt>
    <dgm:pt modelId="{31C06EC5-2031-4CD6-945B-2C32EF7A09C2}" type="parTrans" cxnId="{5BCCDF73-1731-488D-BA11-5D6FE22948C4}">
      <dgm:prSet/>
      <dgm:spPr/>
      <dgm:t>
        <a:bodyPr/>
        <a:lstStyle/>
        <a:p>
          <a:endParaRPr lang="ru-RU"/>
        </a:p>
      </dgm:t>
    </dgm:pt>
    <dgm:pt modelId="{026E2B5E-C178-4F75-A3EC-2D783DD6205E}" type="sibTrans" cxnId="{5BCCDF73-1731-488D-BA11-5D6FE22948C4}">
      <dgm:prSet/>
      <dgm:spPr/>
      <dgm:t>
        <a:bodyPr/>
        <a:lstStyle/>
        <a:p>
          <a:endParaRPr lang="ru-RU"/>
        </a:p>
      </dgm:t>
    </dgm:pt>
    <dgm:pt modelId="{2048CEB2-7C17-4FB9-A883-E4BB1E622A04}" type="pres">
      <dgm:prSet presAssocID="{D0783FF2-2217-48BF-99F8-F585487DD85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B1254C-75EB-4480-BD75-F61B453156AF}" type="pres">
      <dgm:prSet presAssocID="{EAD88805-7790-4B87-A5FE-983EAD209416}" presName="centerShape" presStyleLbl="node0" presStyleIdx="0" presStyleCnt="1" custScaleX="148593" custScaleY="140030" custLinFactNeighborX="-12557" custLinFactNeighborY="0"/>
      <dgm:spPr/>
      <dgm:t>
        <a:bodyPr/>
        <a:lstStyle/>
        <a:p>
          <a:endParaRPr lang="ru-RU"/>
        </a:p>
      </dgm:t>
    </dgm:pt>
    <dgm:pt modelId="{C7C14E29-1449-4232-A74B-0A5DCC9915A4}" type="pres">
      <dgm:prSet presAssocID="{54182FCB-111D-4851-A7DB-D02C16906028}" presName="Name9" presStyleLbl="parChTrans1D2" presStyleIdx="0" presStyleCnt="11"/>
      <dgm:spPr/>
      <dgm:t>
        <a:bodyPr/>
        <a:lstStyle/>
        <a:p>
          <a:endParaRPr lang="ru-RU"/>
        </a:p>
      </dgm:t>
    </dgm:pt>
    <dgm:pt modelId="{C6FFE0C1-C112-4F7C-9BCA-7E436FA70699}" type="pres">
      <dgm:prSet presAssocID="{54182FCB-111D-4851-A7DB-D02C16906028}" presName="connTx" presStyleLbl="parChTrans1D2" presStyleIdx="0" presStyleCnt="11"/>
      <dgm:spPr/>
      <dgm:t>
        <a:bodyPr/>
        <a:lstStyle/>
        <a:p>
          <a:endParaRPr lang="ru-RU"/>
        </a:p>
      </dgm:t>
    </dgm:pt>
    <dgm:pt modelId="{45350A39-C073-487E-B1D9-8703D5BAEC50}" type="pres">
      <dgm:prSet presAssocID="{C9F7BA3C-FAE6-4AC8-B7CC-6F2E942E1A51}" presName="node" presStyleLbl="node1" presStyleIdx="0" presStyleCnt="11" custScaleX="144874" custScaleY="82032" custRadScaleRad="103101" custRadScaleInc="-4379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B6B2FA9-9B76-4229-A90D-CD6DE48A0F25}" type="pres">
      <dgm:prSet presAssocID="{A8097282-7509-4A6A-8624-EEB55C22CF31}" presName="Name9" presStyleLbl="parChTrans1D2" presStyleIdx="1" presStyleCnt="11"/>
      <dgm:spPr/>
      <dgm:t>
        <a:bodyPr/>
        <a:lstStyle/>
        <a:p>
          <a:endParaRPr lang="ru-RU"/>
        </a:p>
      </dgm:t>
    </dgm:pt>
    <dgm:pt modelId="{2291DDEB-7BAF-4899-BA2A-21C97DBADF2B}" type="pres">
      <dgm:prSet presAssocID="{A8097282-7509-4A6A-8624-EEB55C22CF31}" presName="connTx" presStyleLbl="parChTrans1D2" presStyleIdx="1" presStyleCnt="11"/>
      <dgm:spPr/>
      <dgm:t>
        <a:bodyPr/>
        <a:lstStyle/>
        <a:p>
          <a:endParaRPr lang="ru-RU"/>
        </a:p>
      </dgm:t>
    </dgm:pt>
    <dgm:pt modelId="{7CA89602-95E8-44C3-A7C3-BE87ED82F30A}" type="pres">
      <dgm:prSet presAssocID="{DC380E6F-3932-47B5-B423-688A24D6DA59}" presName="node" presStyleLbl="node1" presStyleIdx="1" presStyleCnt="11" custScaleX="151341" custScaleY="83838" custRadScaleRad="115407" custRadScaleInc="-2892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F19B521C-2629-4A1E-816A-58A45A6ABD48}" type="pres">
      <dgm:prSet presAssocID="{202EE45B-DEFD-453F-8B12-A35D15605333}" presName="Name9" presStyleLbl="parChTrans1D2" presStyleIdx="2" presStyleCnt="11"/>
      <dgm:spPr/>
      <dgm:t>
        <a:bodyPr/>
        <a:lstStyle/>
        <a:p>
          <a:endParaRPr lang="ru-RU"/>
        </a:p>
      </dgm:t>
    </dgm:pt>
    <dgm:pt modelId="{AE58D869-7825-49D4-8873-5199242F515E}" type="pres">
      <dgm:prSet presAssocID="{202EE45B-DEFD-453F-8B12-A35D15605333}" presName="connTx" presStyleLbl="parChTrans1D2" presStyleIdx="2" presStyleCnt="11"/>
      <dgm:spPr/>
      <dgm:t>
        <a:bodyPr/>
        <a:lstStyle/>
        <a:p>
          <a:endParaRPr lang="ru-RU"/>
        </a:p>
      </dgm:t>
    </dgm:pt>
    <dgm:pt modelId="{AC5782A6-FA56-4EB6-A5FE-F58CAD308F60}" type="pres">
      <dgm:prSet presAssocID="{7636CC07-BA8D-4E52-861D-538625AD1137}" presName="node" presStyleLbl="node1" presStyleIdx="2" presStyleCnt="11" custScaleX="166257" custScaleY="85657" custRadScaleRad="142310" custRadScaleInc="29455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AA1269ED-5240-4CC8-B3F7-A3E133CE4C30}" type="pres">
      <dgm:prSet presAssocID="{A2D69794-A02E-472D-8091-4421E858DDC0}" presName="Name9" presStyleLbl="parChTrans1D2" presStyleIdx="3" presStyleCnt="11"/>
      <dgm:spPr/>
      <dgm:t>
        <a:bodyPr/>
        <a:lstStyle/>
        <a:p>
          <a:endParaRPr lang="ru-RU"/>
        </a:p>
      </dgm:t>
    </dgm:pt>
    <dgm:pt modelId="{3D8C3B77-EF7C-439C-8CD1-A78D53218B44}" type="pres">
      <dgm:prSet presAssocID="{A2D69794-A02E-472D-8091-4421E858DDC0}" presName="connTx" presStyleLbl="parChTrans1D2" presStyleIdx="3" presStyleCnt="11"/>
      <dgm:spPr/>
      <dgm:t>
        <a:bodyPr/>
        <a:lstStyle/>
        <a:p>
          <a:endParaRPr lang="ru-RU"/>
        </a:p>
      </dgm:t>
    </dgm:pt>
    <dgm:pt modelId="{1F8A5F51-ABDD-491E-B894-EFA8BCC55BAA}" type="pres">
      <dgm:prSet presAssocID="{EAC81F17-E1B4-40EC-834D-B66D32E60733}" presName="node" presStyleLbl="node1" presStyleIdx="3" presStyleCnt="11" custScaleX="176954" custScaleY="86154" custRadScaleRad="128742" custRadScaleInc="-1334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C9832DD0-0DEA-48BD-9454-C1B06AFF5DBA}" type="pres">
      <dgm:prSet presAssocID="{6D389409-B9B1-4045-ACCC-5FB21617D7FF}" presName="Name9" presStyleLbl="parChTrans1D2" presStyleIdx="4" presStyleCnt="11"/>
      <dgm:spPr/>
      <dgm:t>
        <a:bodyPr/>
        <a:lstStyle/>
        <a:p>
          <a:endParaRPr lang="ru-RU"/>
        </a:p>
      </dgm:t>
    </dgm:pt>
    <dgm:pt modelId="{367548DD-9369-472E-885C-6323C07D0BB0}" type="pres">
      <dgm:prSet presAssocID="{6D389409-B9B1-4045-ACCC-5FB21617D7FF}" presName="connTx" presStyleLbl="parChTrans1D2" presStyleIdx="4" presStyleCnt="11"/>
      <dgm:spPr/>
      <dgm:t>
        <a:bodyPr/>
        <a:lstStyle/>
        <a:p>
          <a:endParaRPr lang="ru-RU"/>
        </a:p>
      </dgm:t>
    </dgm:pt>
    <dgm:pt modelId="{ABDE7CBD-7E79-4E1D-B76A-42C1A01188C6}" type="pres">
      <dgm:prSet presAssocID="{07E4F79D-455A-41FC-BD0D-42A8E991D331}" presName="node" presStyleLbl="node1" presStyleIdx="4" presStyleCnt="11" custScaleX="179411" custScaleY="80950" custRadScaleRad="99031" custRadScaleInc="9474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28F7246-BA08-4689-9997-41BF6A1051BD}" type="pres">
      <dgm:prSet presAssocID="{A1279743-C2A8-4A81-BCB4-CA7B0332254B}" presName="Name9" presStyleLbl="parChTrans1D2" presStyleIdx="5" presStyleCnt="11"/>
      <dgm:spPr/>
      <dgm:t>
        <a:bodyPr/>
        <a:lstStyle/>
        <a:p>
          <a:endParaRPr lang="ru-RU"/>
        </a:p>
      </dgm:t>
    </dgm:pt>
    <dgm:pt modelId="{DA97A761-F19F-4C4C-AEED-B7DC0108EA5D}" type="pres">
      <dgm:prSet presAssocID="{A1279743-C2A8-4A81-BCB4-CA7B0332254B}" presName="connTx" presStyleLbl="parChTrans1D2" presStyleIdx="5" presStyleCnt="11"/>
      <dgm:spPr/>
      <dgm:t>
        <a:bodyPr/>
        <a:lstStyle/>
        <a:p>
          <a:endParaRPr lang="ru-RU"/>
        </a:p>
      </dgm:t>
    </dgm:pt>
    <dgm:pt modelId="{32BFD554-D80D-4958-8216-80ED0F5D0231}" type="pres">
      <dgm:prSet presAssocID="{2D7EEF01-78DC-4694-A7BD-4DE2EC68FF7F}" presName="node" presStyleLbl="node1" presStyleIdx="5" presStyleCnt="11" custScaleX="144469" custScaleY="83728" custRadScaleRad="133661" custRadScaleInc="-54819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8E6148E2-0E90-47A0-9094-D39659879A91}" type="pres">
      <dgm:prSet presAssocID="{E1929531-2A3D-422F-97BC-29BDAF805491}" presName="Name9" presStyleLbl="parChTrans1D2" presStyleIdx="6" presStyleCnt="11"/>
      <dgm:spPr/>
      <dgm:t>
        <a:bodyPr/>
        <a:lstStyle/>
        <a:p>
          <a:endParaRPr lang="ru-RU"/>
        </a:p>
      </dgm:t>
    </dgm:pt>
    <dgm:pt modelId="{90E15AA6-D3E4-4455-A8E0-F20ED790F4B8}" type="pres">
      <dgm:prSet presAssocID="{E1929531-2A3D-422F-97BC-29BDAF805491}" presName="connTx" presStyleLbl="parChTrans1D2" presStyleIdx="6" presStyleCnt="11"/>
      <dgm:spPr/>
      <dgm:t>
        <a:bodyPr/>
        <a:lstStyle/>
        <a:p>
          <a:endParaRPr lang="ru-RU"/>
        </a:p>
      </dgm:t>
    </dgm:pt>
    <dgm:pt modelId="{CBA11F0B-7AAC-4154-AD4E-73A36C271C24}" type="pres">
      <dgm:prSet presAssocID="{0183778F-E8A3-4365-A3F0-58D20409A581}" presName="node" presStyleLbl="node1" presStyleIdx="6" presStyleCnt="11" custScaleX="165038" custScaleY="91688" custRadScaleRad="135400" custRadScaleInc="26991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513B1907-0543-496E-A390-973C654E3026}" type="pres">
      <dgm:prSet presAssocID="{BC5E204B-B56C-47BC-920C-A501E5B871F5}" presName="Name9" presStyleLbl="parChTrans1D2" presStyleIdx="7" presStyleCnt="11"/>
      <dgm:spPr/>
      <dgm:t>
        <a:bodyPr/>
        <a:lstStyle/>
        <a:p>
          <a:endParaRPr lang="ru-RU"/>
        </a:p>
      </dgm:t>
    </dgm:pt>
    <dgm:pt modelId="{5F917AB1-2977-49CD-BCF1-773C7E0FDBAC}" type="pres">
      <dgm:prSet presAssocID="{BC5E204B-B56C-47BC-920C-A501E5B871F5}" presName="connTx" presStyleLbl="parChTrans1D2" presStyleIdx="7" presStyleCnt="11"/>
      <dgm:spPr/>
      <dgm:t>
        <a:bodyPr/>
        <a:lstStyle/>
        <a:p>
          <a:endParaRPr lang="ru-RU"/>
        </a:p>
      </dgm:t>
    </dgm:pt>
    <dgm:pt modelId="{6A4A8A73-59AB-4A00-A87F-9DFC13BEEAB2}" type="pres">
      <dgm:prSet presAssocID="{EAA85AFD-B45E-4885-A0BD-451A4CDD4C66}" presName="node" presStyleLbl="node1" presStyleIdx="7" presStyleCnt="11" custScaleX="181975" custScaleY="88593" custRadScaleRad="113643" custRadScaleInc="-18947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09F080E4-D2A3-421A-B126-C16BB2204246}" type="pres">
      <dgm:prSet presAssocID="{33AD4759-4FBE-4A1E-9943-215C6CCE05F2}" presName="Name9" presStyleLbl="parChTrans1D2" presStyleIdx="8" presStyleCnt="11"/>
      <dgm:spPr/>
      <dgm:t>
        <a:bodyPr/>
        <a:lstStyle/>
        <a:p>
          <a:endParaRPr lang="ru-RU"/>
        </a:p>
      </dgm:t>
    </dgm:pt>
    <dgm:pt modelId="{117A5896-9EEB-42E0-9496-B446A61DA97C}" type="pres">
      <dgm:prSet presAssocID="{33AD4759-4FBE-4A1E-9943-215C6CCE05F2}" presName="connTx" presStyleLbl="parChTrans1D2" presStyleIdx="8" presStyleCnt="11"/>
      <dgm:spPr/>
      <dgm:t>
        <a:bodyPr/>
        <a:lstStyle/>
        <a:p>
          <a:endParaRPr lang="ru-RU"/>
        </a:p>
      </dgm:t>
    </dgm:pt>
    <dgm:pt modelId="{065620A8-8C75-4EA4-9EF2-624476D0F2A7}" type="pres">
      <dgm:prSet presAssocID="{198F32E2-2633-47B3-89EF-7F594730264F}" presName="node" presStyleLbl="node1" presStyleIdx="8" presStyleCnt="11" custScaleX="156029" custScaleY="93739" custRadScaleRad="123494" custRadScaleInc="709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A232C4CA-15D5-4E54-B6AD-A23E91D8305E}" type="pres">
      <dgm:prSet presAssocID="{C7C8EE8B-7816-431C-A740-502A3CBCA951}" presName="Name9" presStyleLbl="parChTrans1D2" presStyleIdx="9" presStyleCnt="11"/>
      <dgm:spPr/>
      <dgm:t>
        <a:bodyPr/>
        <a:lstStyle/>
        <a:p>
          <a:endParaRPr lang="ru-RU"/>
        </a:p>
      </dgm:t>
    </dgm:pt>
    <dgm:pt modelId="{D6549BFD-1683-4FF0-9100-94BCDB703A35}" type="pres">
      <dgm:prSet presAssocID="{C7C8EE8B-7816-431C-A740-502A3CBCA951}" presName="connTx" presStyleLbl="parChTrans1D2" presStyleIdx="9" presStyleCnt="11"/>
      <dgm:spPr/>
      <dgm:t>
        <a:bodyPr/>
        <a:lstStyle/>
        <a:p>
          <a:endParaRPr lang="ru-RU"/>
        </a:p>
      </dgm:t>
    </dgm:pt>
    <dgm:pt modelId="{27505CBA-7E44-4708-8CF6-D48D17502D27}" type="pres">
      <dgm:prSet presAssocID="{D319867A-8BD2-4376-8094-D9A399C937B1}" presName="node" presStyleLbl="node1" presStyleIdx="9" presStyleCnt="11" custScaleX="174452" custScaleY="88299" custRadScaleRad="125395" custRadScaleInc="-3403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CA6F1050-7770-4CA6-B612-B01F4DA15000}" type="pres">
      <dgm:prSet presAssocID="{31C06EC5-2031-4CD6-945B-2C32EF7A09C2}" presName="Name9" presStyleLbl="parChTrans1D2" presStyleIdx="10" presStyleCnt="11"/>
      <dgm:spPr/>
      <dgm:t>
        <a:bodyPr/>
        <a:lstStyle/>
        <a:p>
          <a:endParaRPr lang="ru-RU"/>
        </a:p>
      </dgm:t>
    </dgm:pt>
    <dgm:pt modelId="{F17BECC9-4AD4-47F3-948F-6DC9B8B63C3F}" type="pres">
      <dgm:prSet presAssocID="{31C06EC5-2031-4CD6-945B-2C32EF7A09C2}" presName="connTx" presStyleLbl="parChTrans1D2" presStyleIdx="10" presStyleCnt="11"/>
      <dgm:spPr/>
      <dgm:t>
        <a:bodyPr/>
        <a:lstStyle/>
        <a:p>
          <a:endParaRPr lang="ru-RU"/>
        </a:p>
      </dgm:t>
    </dgm:pt>
    <dgm:pt modelId="{725FD750-D815-4070-A65B-A43A65114C78}" type="pres">
      <dgm:prSet presAssocID="{20C9A7E4-C44D-4E4B-8BB9-CC64CDDA67BB}" presName="node" presStyleLbl="node1" presStyleIdx="10" presStyleCnt="11" custScaleX="166658" custScaleY="95838" custRadScaleRad="144024" custRadScaleInc="-8201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2640F858-25CD-42BB-A33F-8BEDE9D1AC92}" srcId="{EAD88805-7790-4B87-A5FE-983EAD209416}" destId="{7636CC07-BA8D-4E52-861D-538625AD1137}" srcOrd="2" destOrd="0" parTransId="{202EE45B-DEFD-453F-8B12-A35D15605333}" sibTransId="{784EA11B-0EE5-47C8-BF7E-FD124412CC7D}"/>
    <dgm:cxn modelId="{9572DE96-AE1A-4DD3-99AE-9FCD0F42CDED}" type="presOf" srcId="{D0783FF2-2217-48BF-99F8-F585487DD852}" destId="{2048CEB2-7C17-4FB9-A883-E4BB1E622A04}" srcOrd="0" destOrd="0" presId="urn:microsoft.com/office/officeart/2005/8/layout/radial1"/>
    <dgm:cxn modelId="{A3E5BE57-5B6F-444B-BB63-8F53ED40DA90}" type="presOf" srcId="{A1279743-C2A8-4A81-BCB4-CA7B0332254B}" destId="{928F7246-BA08-4689-9997-41BF6A1051BD}" srcOrd="0" destOrd="0" presId="urn:microsoft.com/office/officeart/2005/8/layout/radial1"/>
    <dgm:cxn modelId="{BA83B6D2-DFA5-4B86-BCB0-2FD38F7A2CFF}" type="presOf" srcId="{31C06EC5-2031-4CD6-945B-2C32EF7A09C2}" destId="{F17BECC9-4AD4-47F3-948F-6DC9B8B63C3F}" srcOrd="1" destOrd="0" presId="urn:microsoft.com/office/officeart/2005/8/layout/radial1"/>
    <dgm:cxn modelId="{BB98DCB2-DBB8-45F2-9BCA-2815DCFE0E9F}" srcId="{D0783FF2-2217-48BF-99F8-F585487DD852}" destId="{EAD88805-7790-4B87-A5FE-983EAD209416}" srcOrd="0" destOrd="0" parTransId="{3556A2DF-DC7F-4AFF-9609-1B99DD1358CB}" sibTransId="{4C0C0A77-9B0E-4B12-B786-DD1686F0A1BE}"/>
    <dgm:cxn modelId="{F5429F96-25B5-4ACD-B22D-26F3C7D0D5C2}" type="presOf" srcId="{202EE45B-DEFD-453F-8B12-A35D15605333}" destId="{AE58D869-7825-49D4-8873-5199242F515E}" srcOrd="1" destOrd="0" presId="urn:microsoft.com/office/officeart/2005/8/layout/radial1"/>
    <dgm:cxn modelId="{6A7A2E54-012A-423A-974D-6AB7ED78B882}" type="presOf" srcId="{EAD88805-7790-4B87-A5FE-983EAD209416}" destId="{BEB1254C-75EB-4480-BD75-F61B453156AF}" srcOrd="0" destOrd="0" presId="urn:microsoft.com/office/officeart/2005/8/layout/radial1"/>
    <dgm:cxn modelId="{B008E1AD-92CC-4345-ABCD-C25ADFAB7293}" srcId="{EAD88805-7790-4B87-A5FE-983EAD209416}" destId="{EAA85AFD-B45E-4885-A0BD-451A4CDD4C66}" srcOrd="7" destOrd="0" parTransId="{BC5E204B-B56C-47BC-920C-A501E5B871F5}" sibTransId="{44FB9FB6-587E-4EF2-8D08-E5FC32F5C942}"/>
    <dgm:cxn modelId="{98C20112-1538-419E-84D0-68D111F51CAB}" type="presOf" srcId="{DC380E6F-3932-47B5-B423-688A24D6DA59}" destId="{7CA89602-95E8-44C3-A7C3-BE87ED82F30A}" srcOrd="0" destOrd="0" presId="urn:microsoft.com/office/officeart/2005/8/layout/radial1"/>
    <dgm:cxn modelId="{D0634DEF-F65B-42C7-8CA3-DF64D5DB1A1F}" type="presOf" srcId="{31C06EC5-2031-4CD6-945B-2C32EF7A09C2}" destId="{CA6F1050-7770-4CA6-B612-B01F4DA15000}" srcOrd="0" destOrd="0" presId="urn:microsoft.com/office/officeart/2005/8/layout/radial1"/>
    <dgm:cxn modelId="{8EBFAC09-EC76-4626-94BF-C104BEB5C6DC}" type="presOf" srcId="{198F32E2-2633-47B3-89EF-7F594730264F}" destId="{065620A8-8C75-4EA4-9EF2-624476D0F2A7}" srcOrd="0" destOrd="0" presId="urn:microsoft.com/office/officeart/2005/8/layout/radial1"/>
    <dgm:cxn modelId="{73C0A3CF-8D16-46A4-AA2F-F559FB64B2CF}" type="presOf" srcId="{33AD4759-4FBE-4A1E-9943-215C6CCE05F2}" destId="{09F080E4-D2A3-421A-B126-C16BB2204246}" srcOrd="0" destOrd="0" presId="urn:microsoft.com/office/officeart/2005/8/layout/radial1"/>
    <dgm:cxn modelId="{213E972A-4040-4C9A-9C4F-9865AC2C4ADF}" type="presOf" srcId="{A2D69794-A02E-472D-8091-4421E858DDC0}" destId="{3D8C3B77-EF7C-439C-8CD1-A78D53218B44}" srcOrd="1" destOrd="0" presId="urn:microsoft.com/office/officeart/2005/8/layout/radial1"/>
    <dgm:cxn modelId="{8A939453-32F3-42A3-BDB1-44489098DC6B}" type="presOf" srcId="{6D389409-B9B1-4045-ACCC-5FB21617D7FF}" destId="{367548DD-9369-472E-885C-6323C07D0BB0}" srcOrd="1" destOrd="0" presId="urn:microsoft.com/office/officeart/2005/8/layout/radial1"/>
    <dgm:cxn modelId="{5BCCDF73-1731-488D-BA11-5D6FE22948C4}" srcId="{EAD88805-7790-4B87-A5FE-983EAD209416}" destId="{20C9A7E4-C44D-4E4B-8BB9-CC64CDDA67BB}" srcOrd="10" destOrd="0" parTransId="{31C06EC5-2031-4CD6-945B-2C32EF7A09C2}" sibTransId="{026E2B5E-C178-4F75-A3EC-2D783DD6205E}"/>
    <dgm:cxn modelId="{1B137DAD-05AC-4D5B-B18F-3DF933A770CB}" srcId="{EAD88805-7790-4B87-A5FE-983EAD209416}" destId="{D319867A-8BD2-4376-8094-D9A399C937B1}" srcOrd="9" destOrd="0" parTransId="{C7C8EE8B-7816-431C-A740-502A3CBCA951}" sibTransId="{8E76F51D-6F42-425F-B517-4A7B48CDD941}"/>
    <dgm:cxn modelId="{6463DAFF-3765-4DFA-A49D-B6B860F25B8D}" type="presOf" srcId="{33AD4759-4FBE-4A1E-9943-215C6CCE05F2}" destId="{117A5896-9EEB-42E0-9496-B446A61DA97C}" srcOrd="1" destOrd="0" presId="urn:microsoft.com/office/officeart/2005/8/layout/radial1"/>
    <dgm:cxn modelId="{6A07080F-BAD5-4DD7-BD50-DE2E292326FA}" type="presOf" srcId="{EAC81F17-E1B4-40EC-834D-B66D32E60733}" destId="{1F8A5F51-ABDD-491E-B894-EFA8BCC55BAA}" srcOrd="0" destOrd="0" presId="urn:microsoft.com/office/officeart/2005/8/layout/radial1"/>
    <dgm:cxn modelId="{463EA4A7-6344-4BBD-9996-0A65F319A8E7}" type="presOf" srcId="{2D7EEF01-78DC-4694-A7BD-4DE2EC68FF7F}" destId="{32BFD554-D80D-4958-8216-80ED0F5D0231}" srcOrd="0" destOrd="0" presId="urn:microsoft.com/office/officeart/2005/8/layout/radial1"/>
    <dgm:cxn modelId="{2CD2BF6B-757C-46A5-85EF-797EFF7535AF}" type="presOf" srcId="{A8097282-7509-4A6A-8624-EEB55C22CF31}" destId="{2291DDEB-7BAF-4899-BA2A-21C97DBADF2B}" srcOrd="1" destOrd="0" presId="urn:microsoft.com/office/officeart/2005/8/layout/radial1"/>
    <dgm:cxn modelId="{2B6F9298-18C2-4264-A0D0-8D06467A958A}" srcId="{EAD88805-7790-4B87-A5FE-983EAD209416}" destId="{EAC81F17-E1B4-40EC-834D-B66D32E60733}" srcOrd="3" destOrd="0" parTransId="{A2D69794-A02E-472D-8091-4421E858DDC0}" sibTransId="{68D4F717-4A2B-4810-BAE1-5EBDD538679A}"/>
    <dgm:cxn modelId="{CA6361CC-615C-4B3E-9770-E2ABB68B51A5}" type="presOf" srcId="{E1929531-2A3D-422F-97BC-29BDAF805491}" destId="{8E6148E2-0E90-47A0-9094-D39659879A91}" srcOrd="0" destOrd="0" presId="urn:microsoft.com/office/officeart/2005/8/layout/radial1"/>
    <dgm:cxn modelId="{4A4FA2DA-6C22-409C-A40E-1D1F55937C73}" type="presOf" srcId="{0183778F-E8A3-4365-A3F0-58D20409A581}" destId="{CBA11F0B-7AAC-4154-AD4E-73A36C271C24}" srcOrd="0" destOrd="0" presId="urn:microsoft.com/office/officeart/2005/8/layout/radial1"/>
    <dgm:cxn modelId="{4B2AD89E-710E-4F4E-9EF1-55440699B049}" type="presOf" srcId="{7636CC07-BA8D-4E52-861D-538625AD1137}" destId="{AC5782A6-FA56-4EB6-A5FE-F58CAD308F60}" srcOrd="0" destOrd="0" presId="urn:microsoft.com/office/officeart/2005/8/layout/radial1"/>
    <dgm:cxn modelId="{58449961-3D58-4714-B33D-9B29563745D6}" type="presOf" srcId="{BC5E204B-B56C-47BC-920C-A501E5B871F5}" destId="{5F917AB1-2977-49CD-BCF1-773C7E0FDBAC}" srcOrd="1" destOrd="0" presId="urn:microsoft.com/office/officeart/2005/8/layout/radial1"/>
    <dgm:cxn modelId="{69B8CCA9-DB05-4B74-93CE-160A137C9727}" srcId="{EAD88805-7790-4B87-A5FE-983EAD209416}" destId="{0183778F-E8A3-4365-A3F0-58D20409A581}" srcOrd="6" destOrd="0" parTransId="{E1929531-2A3D-422F-97BC-29BDAF805491}" sibTransId="{B60851CC-6A8B-41E0-A17F-D866A65F8244}"/>
    <dgm:cxn modelId="{D8C31AE5-89C4-40A7-B13F-4982CAE5ED27}" srcId="{EAD88805-7790-4B87-A5FE-983EAD209416}" destId="{198F32E2-2633-47B3-89EF-7F594730264F}" srcOrd="8" destOrd="0" parTransId="{33AD4759-4FBE-4A1E-9943-215C6CCE05F2}" sibTransId="{BA904F90-8175-44A8-8CA4-9D0CFD212FEC}"/>
    <dgm:cxn modelId="{514E61BF-091A-4B26-82EE-E9187D0130F2}" type="presOf" srcId="{20C9A7E4-C44D-4E4B-8BB9-CC64CDDA67BB}" destId="{725FD750-D815-4070-A65B-A43A65114C78}" srcOrd="0" destOrd="0" presId="urn:microsoft.com/office/officeart/2005/8/layout/radial1"/>
    <dgm:cxn modelId="{235DC561-7C83-44E5-9C38-C3B333707FAD}" srcId="{EAD88805-7790-4B87-A5FE-983EAD209416}" destId="{DC380E6F-3932-47B5-B423-688A24D6DA59}" srcOrd="1" destOrd="0" parTransId="{A8097282-7509-4A6A-8624-EEB55C22CF31}" sibTransId="{848C3DD3-9BE2-4DDB-9600-FC223D96774D}"/>
    <dgm:cxn modelId="{0B5B5575-78CE-4819-A082-DD4705BA7A2B}" type="presOf" srcId="{54182FCB-111D-4851-A7DB-D02C16906028}" destId="{C7C14E29-1449-4232-A74B-0A5DCC9915A4}" srcOrd="0" destOrd="0" presId="urn:microsoft.com/office/officeart/2005/8/layout/radial1"/>
    <dgm:cxn modelId="{703142D5-D4CF-456A-87F8-D59676D7F5A1}" type="presOf" srcId="{C9F7BA3C-FAE6-4AC8-B7CC-6F2E942E1A51}" destId="{45350A39-C073-487E-B1D9-8703D5BAEC50}" srcOrd="0" destOrd="0" presId="urn:microsoft.com/office/officeart/2005/8/layout/radial1"/>
    <dgm:cxn modelId="{8F09C8D0-6679-4613-92CD-626A3D8F1132}" type="presOf" srcId="{D319867A-8BD2-4376-8094-D9A399C937B1}" destId="{27505CBA-7E44-4708-8CF6-D48D17502D27}" srcOrd="0" destOrd="0" presId="urn:microsoft.com/office/officeart/2005/8/layout/radial1"/>
    <dgm:cxn modelId="{75DC7390-750A-41F6-8B6D-815147769B55}" type="presOf" srcId="{A2D69794-A02E-472D-8091-4421E858DDC0}" destId="{AA1269ED-5240-4CC8-B3F7-A3E133CE4C30}" srcOrd="0" destOrd="0" presId="urn:microsoft.com/office/officeart/2005/8/layout/radial1"/>
    <dgm:cxn modelId="{6663CF50-C34F-4CF0-B758-830233C7C477}" type="presOf" srcId="{A8097282-7509-4A6A-8624-EEB55C22CF31}" destId="{3B6B2FA9-9B76-4229-A90D-CD6DE48A0F25}" srcOrd="0" destOrd="0" presId="urn:microsoft.com/office/officeart/2005/8/layout/radial1"/>
    <dgm:cxn modelId="{B3CD7743-A842-49D1-8FAA-337447DF8227}" type="presOf" srcId="{C7C8EE8B-7816-431C-A740-502A3CBCA951}" destId="{A232C4CA-15D5-4E54-B6AD-A23E91D8305E}" srcOrd="0" destOrd="0" presId="urn:microsoft.com/office/officeart/2005/8/layout/radial1"/>
    <dgm:cxn modelId="{C9E4F443-015C-40C7-B8CB-ECEC24AD0D13}" type="presOf" srcId="{C7C8EE8B-7816-431C-A740-502A3CBCA951}" destId="{D6549BFD-1683-4FF0-9100-94BCDB703A35}" srcOrd="1" destOrd="0" presId="urn:microsoft.com/office/officeart/2005/8/layout/radial1"/>
    <dgm:cxn modelId="{C6B81424-94C3-4859-B41D-37D2A5928677}" type="presOf" srcId="{6D389409-B9B1-4045-ACCC-5FB21617D7FF}" destId="{C9832DD0-0DEA-48BD-9454-C1B06AFF5DBA}" srcOrd="0" destOrd="0" presId="urn:microsoft.com/office/officeart/2005/8/layout/radial1"/>
    <dgm:cxn modelId="{316EAABB-02ED-41CD-93D7-BE71AE7F80E3}" type="presOf" srcId="{A1279743-C2A8-4A81-BCB4-CA7B0332254B}" destId="{DA97A761-F19F-4C4C-AEED-B7DC0108EA5D}" srcOrd="1" destOrd="0" presId="urn:microsoft.com/office/officeart/2005/8/layout/radial1"/>
    <dgm:cxn modelId="{F0788318-802C-4CDF-B4FC-2DD5DEDE6DB2}" type="presOf" srcId="{E1929531-2A3D-422F-97BC-29BDAF805491}" destId="{90E15AA6-D3E4-4455-A8E0-F20ED790F4B8}" srcOrd="1" destOrd="0" presId="urn:microsoft.com/office/officeart/2005/8/layout/radial1"/>
    <dgm:cxn modelId="{FF68A9A8-E331-4B95-A081-6C613322358C}" type="presOf" srcId="{202EE45B-DEFD-453F-8B12-A35D15605333}" destId="{F19B521C-2629-4A1E-816A-58A45A6ABD48}" srcOrd="0" destOrd="0" presId="urn:microsoft.com/office/officeart/2005/8/layout/radial1"/>
    <dgm:cxn modelId="{97B195DB-CECC-4662-A9D9-4CE8CC1ACB1A}" type="presOf" srcId="{07E4F79D-455A-41FC-BD0D-42A8E991D331}" destId="{ABDE7CBD-7E79-4E1D-B76A-42C1A01188C6}" srcOrd="0" destOrd="0" presId="urn:microsoft.com/office/officeart/2005/8/layout/radial1"/>
    <dgm:cxn modelId="{EBAC24E0-6E47-45A2-ACD3-9BDF4EDBC3AD}" type="presOf" srcId="{EAA85AFD-B45E-4885-A0BD-451A4CDD4C66}" destId="{6A4A8A73-59AB-4A00-A87F-9DFC13BEEAB2}" srcOrd="0" destOrd="0" presId="urn:microsoft.com/office/officeart/2005/8/layout/radial1"/>
    <dgm:cxn modelId="{EAFBD31F-67B3-4B16-A867-67CA3969E054}" srcId="{EAD88805-7790-4B87-A5FE-983EAD209416}" destId="{2D7EEF01-78DC-4694-A7BD-4DE2EC68FF7F}" srcOrd="5" destOrd="0" parTransId="{A1279743-C2A8-4A81-BCB4-CA7B0332254B}" sibTransId="{C5DF2353-587D-4D6F-A881-A205104EF4C0}"/>
    <dgm:cxn modelId="{69B9EC24-CE29-456C-9B06-2AAB91A49435}" srcId="{EAD88805-7790-4B87-A5FE-983EAD209416}" destId="{C9F7BA3C-FAE6-4AC8-B7CC-6F2E942E1A51}" srcOrd="0" destOrd="0" parTransId="{54182FCB-111D-4851-A7DB-D02C16906028}" sibTransId="{23A6EF37-FF0C-40FA-A7A1-824DD8C17BFE}"/>
    <dgm:cxn modelId="{8F842CCC-76F7-49C9-A42C-4FE47969B5E7}" type="presOf" srcId="{54182FCB-111D-4851-A7DB-D02C16906028}" destId="{C6FFE0C1-C112-4F7C-9BCA-7E436FA70699}" srcOrd="1" destOrd="0" presId="urn:microsoft.com/office/officeart/2005/8/layout/radial1"/>
    <dgm:cxn modelId="{2DEF46B7-DCFC-4C58-B6B0-1F9BBC75DA92}" srcId="{EAD88805-7790-4B87-A5FE-983EAD209416}" destId="{07E4F79D-455A-41FC-BD0D-42A8E991D331}" srcOrd="4" destOrd="0" parTransId="{6D389409-B9B1-4045-ACCC-5FB21617D7FF}" sibTransId="{549578F6-48C9-4462-9FE4-F26F959EAABA}"/>
    <dgm:cxn modelId="{E47F223F-A841-4E51-B536-AC1BDD92624D}" type="presOf" srcId="{BC5E204B-B56C-47BC-920C-A501E5B871F5}" destId="{513B1907-0543-496E-A390-973C654E3026}" srcOrd="0" destOrd="0" presId="urn:microsoft.com/office/officeart/2005/8/layout/radial1"/>
    <dgm:cxn modelId="{3B58B894-0AD0-47C7-AE29-500DAC967760}" type="presParOf" srcId="{2048CEB2-7C17-4FB9-A883-E4BB1E622A04}" destId="{BEB1254C-75EB-4480-BD75-F61B453156AF}" srcOrd="0" destOrd="0" presId="urn:microsoft.com/office/officeart/2005/8/layout/radial1"/>
    <dgm:cxn modelId="{EB7C013D-7237-4140-AD82-E3656282173F}" type="presParOf" srcId="{2048CEB2-7C17-4FB9-A883-E4BB1E622A04}" destId="{C7C14E29-1449-4232-A74B-0A5DCC9915A4}" srcOrd="1" destOrd="0" presId="urn:microsoft.com/office/officeart/2005/8/layout/radial1"/>
    <dgm:cxn modelId="{888A7165-AA2A-4648-B646-514C6D19A0BB}" type="presParOf" srcId="{C7C14E29-1449-4232-A74B-0A5DCC9915A4}" destId="{C6FFE0C1-C112-4F7C-9BCA-7E436FA70699}" srcOrd="0" destOrd="0" presId="urn:microsoft.com/office/officeart/2005/8/layout/radial1"/>
    <dgm:cxn modelId="{16BC3416-FA73-4EE7-A0EA-65FFA6C0EB32}" type="presParOf" srcId="{2048CEB2-7C17-4FB9-A883-E4BB1E622A04}" destId="{45350A39-C073-487E-B1D9-8703D5BAEC50}" srcOrd="2" destOrd="0" presId="urn:microsoft.com/office/officeart/2005/8/layout/radial1"/>
    <dgm:cxn modelId="{4E2C9EEE-BA28-4CDB-AC69-B18E906C8CAB}" type="presParOf" srcId="{2048CEB2-7C17-4FB9-A883-E4BB1E622A04}" destId="{3B6B2FA9-9B76-4229-A90D-CD6DE48A0F25}" srcOrd="3" destOrd="0" presId="urn:microsoft.com/office/officeart/2005/8/layout/radial1"/>
    <dgm:cxn modelId="{520F6873-CA75-4116-9C97-A0EB69C72EF5}" type="presParOf" srcId="{3B6B2FA9-9B76-4229-A90D-CD6DE48A0F25}" destId="{2291DDEB-7BAF-4899-BA2A-21C97DBADF2B}" srcOrd="0" destOrd="0" presId="urn:microsoft.com/office/officeart/2005/8/layout/radial1"/>
    <dgm:cxn modelId="{CD561985-3A4A-4B99-B63E-02FCC082E1A2}" type="presParOf" srcId="{2048CEB2-7C17-4FB9-A883-E4BB1E622A04}" destId="{7CA89602-95E8-44C3-A7C3-BE87ED82F30A}" srcOrd="4" destOrd="0" presId="urn:microsoft.com/office/officeart/2005/8/layout/radial1"/>
    <dgm:cxn modelId="{8934AE25-53D1-4C9D-836E-61D16333DE78}" type="presParOf" srcId="{2048CEB2-7C17-4FB9-A883-E4BB1E622A04}" destId="{F19B521C-2629-4A1E-816A-58A45A6ABD48}" srcOrd="5" destOrd="0" presId="urn:microsoft.com/office/officeart/2005/8/layout/radial1"/>
    <dgm:cxn modelId="{854A708E-5197-478D-8038-E31F7D7A8441}" type="presParOf" srcId="{F19B521C-2629-4A1E-816A-58A45A6ABD48}" destId="{AE58D869-7825-49D4-8873-5199242F515E}" srcOrd="0" destOrd="0" presId="urn:microsoft.com/office/officeart/2005/8/layout/radial1"/>
    <dgm:cxn modelId="{9ABB16FD-1239-444A-AA3A-C677BE77B752}" type="presParOf" srcId="{2048CEB2-7C17-4FB9-A883-E4BB1E622A04}" destId="{AC5782A6-FA56-4EB6-A5FE-F58CAD308F60}" srcOrd="6" destOrd="0" presId="urn:microsoft.com/office/officeart/2005/8/layout/radial1"/>
    <dgm:cxn modelId="{823F1C2F-53FF-4589-A246-EAD58B2ECD6C}" type="presParOf" srcId="{2048CEB2-7C17-4FB9-A883-E4BB1E622A04}" destId="{AA1269ED-5240-4CC8-B3F7-A3E133CE4C30}" srcOrd="7" destOrd="0" presId="urn:microsoft.com/office/officeart/2005/8/layout/radial1"/>
    <dgm:cxn modelId="{9EFEEFB1-DB1B-4779-9ED5-116AF3080D4E}" type="presParOf" srcId="{AA1269ED-5240-4CC8-B3F7-A3E133CE4C30}" destId="{3D8C3B77-EF7C-439C-8CD1-A78D53218B44}" srcOrd="0" destOrd="0" presId="urn:microsoft.com/office/officeart/2005/8/layout/radial1"/>
    <dgm:cxn modelId="{9931CBEE-FCFB-4A5C-8B64-162E165BF984}" type="presParOf" srcId="{2048CEB2-7C17-4FB9-A883-E4BB1E622A04}" destId="{1F8A5F51-ABDD-491E-B894-EFA8BCC55BAA}" srcOrd="8" destOrd="0" presId="urn:microsoft.com/office/officeart/2005/8/layout/radial1"/>
    <dgm:cxn modelId="{ED91F7A0-9656-49B6-946F-72CC1940F049}" type="presParOf" srcId="{2048CEB2-7C17-4FB9-A883-E4BB1E622A04}" destId="{C9832DD0-0DEA-48BD-9454-C1B06AFF5DBA}" srcOrd="9" destOrd="0" presId="urn:microsoft.com/office/officeart/2005/8/layout/radial1"/>
    <dgm:cxn modelId="{3A822105-1FA7-4203-BCF1-ABB6BD24AE1C}" type="presParOf" srcId="{C9832DD0-0DEA-48BD-9454-C1B06AFF5DBA}" destId="{367548DD-9369-472E-885C-6323C07D0BB0}" srcOrd="0" destOrd="0" presId="urn:microsoft.com/office/officeart/2005/8/layout/radial1"/>
    <dgm:cxn modelId="{15C06F80-5B70-4A7C-90C2-32351136DF7A}" type="presParOf" srcId="{2048CEB2-7C17-4FB9-A883-E4BB1E622A04}" destId="{ABDE7CBD-7E79-4E1D-B76A-42C1A01188C6}" srcOrd="10" destOrd="0" presId="urn:microsoft.com/office/officeart/2005/8/layout/radial1"/>
    <dgm:cxn modelId="{F4C50048-C4A2-42B0-9C97-EE00B0B4243E}" type="presParOf" srcId="{2048CEB2-7C17-4FB9-A883-E4BB1E622A04}" destId="{928F7246-BA08-4689-9997-41BF6A1051BD}" srcOrd="11" destOrd="0" presId="urn:microsoft.com/office/officeart/2005/8/layout/radial1"/>
    <dgm:cxn modelId="{AAC741D0-717D-4B52-A944-04F54D75C086}" type="presParOf" srcId="{928F7246-BA08-4689-9997-41BF6A1051BD}" destId="{DA97A761-F19F-4C4C-AEED-B7DC0108EA5D}" srcOrd="0" destOrd="0" presId="urn:microsoft.com/office/officeart/2005/8/layout/radial1"/>
    <dgm:cxn modelId="{E906C7D4-FC52-4CFD-9D19-6E7F56AAF5AF}" type="presParOf" srcId="{2048CEB2-7C17-4FB9-A883-E4BB1E622A04}" destId="{32BFD554-D80D-4958-8216-80ED0F5D0231}" srcOrd="12" destOrd="0" presId="urn:microsoft.com/office/officeart/2005/8/layout/radial1"/>
    <dgm:cxn modelId="{07E1627F-DDA5-4C41-B3B6-51F5C9C6F450}" type="presParOf" srcId="{2048CEB2-7C17-4FB9-A883-E4BB1E622A04}" destId="{8E6148E2-0E90-47A0-9094-D39659879A91}" srcOrd="13" destOrd="0" presId="urn:microsoft.com/office/officeart/2005/8/layout/radial1"/>
    <dgm:cxn modelId="{005E5377-8520-4330-B898-91CBAF6451AC}" type="presParOf" srcId="{8E6148E2-0E90-47A0-9094-D39659879A91}" destId="{90E15AA6-D3E4-4455-A8E0-F20ED790F4B8}" srcOrd="0" destOrd="0" presId="urn:microsoft.com/office/officeart/2005/8/layout/radial1"/>
    <dgm:cxn modelId="{E82328B0-2BB6-45C5-9EF8-EADF8C80F25D}" type="presParOf" srcId="{2048CEB2-7C17-4FB9-A883-E4BB1E622A04}" destId="{CBA11F0B-7AAC-4154-AD4E-73A36C271C24}" srcOrd="14" destOrd="0" presId="urn:microsoft.com/office/officeart/2005/8/layout/radial1"/>
    <dgm:cxn modelId="{B77457A7-8DB5-4F2B-BEA7-96116227E9D2}" type="presParOf" srcId="{2048CEB2-7C17-4FB9-A883-E4BB1E622A04}" destId="{513B1907-0543-496E-A390-973C654E3026}" srcOrd="15" destOrd="0" presId="urn:microsoft.com/office/officeart/2005/8/layout/radial1"/>
    <dgm:cxn modelId="{CE13686A-4684-4D7F-B81B-4F9678EB7BD3}" type="presParOf" srcId="{513B1907-0543-496E-A390-973C654E3026}" destId="{5F917AB1-2977-49CD-BCF1-773C7E0FDBAC}" srcOrd="0" destOrd="0" presId="urn:microsoft.com/office/officeart/2005/8/layout/radial1"/>
    <dgm:cxn modelId="{6CA41CDE-E680-48F8-949F-909ED7C0BB68}" type="presParOf" srcId="{2048CEB2-7C17-4FB9-A883-E4BB1E622A04}" destId="{6A4A8A73-59AB-4A00-A87F-9DFC13BEEAB2}" srcOrd="16" destOrd="0" presId="urn:microsoft.com/office/officeart/2005/8/layout/radial1"/>
    <dgm:cxn modelId="{770D143B-AFB9-408F-84B3-4CCC2DE114C7}" type="presParOf" srcId="{2048CEB2-7C17-4FB9-A883-E4BB1E622A04}" destId="{09F080E4-D2A3-421A-B126-C16BB2204246}" srcOrd="17" destOrd="0" presId="urn:microsoft.com/office/officeart/2005/8/layout/radial1"/>
    <dgm:cxn modelId="{EF3C9F45-8FF7-4392-910B-3263766BFC7B}" type="presParOf" srcId="{09F080E4-D2A3-421A-B126-C16BB2204246}" destId="{117A5896-9EEB-42E0-9496-B446A61DA97C}" srcOrd="0" destOrd="0" presId="urn:microsoft.com/office/officeart/2005/8/layout/radial1"/>
    <dgm:cxn modelId="{30EDA846-9569-4D62-82AD-815FF5EE3CCA}" type="presParOf" srcId="{2048CEB2-7C17-4FB9-A883-E4BB1E622A04}" destId="{065620A8-8C75-4EA4-9EF2-624476D0F2A7}" srcOrd="18" destOrd="0" presId="urn:microsoft.com/office/officeart/2005/8/layout/radial1"/>
    <dgm:cxn modelId="{32DCD25A-5D9A-405D-86C6-CB3D2819C37B}" type="presParOf" srcId="{2048CEB2-7C17-4FB9-A883-E4BB1E622A04}" destId="{A232C4CA-15D5-4E54-B6AD-A23E91D8305E}" srcOrd="19" destOrd="0" presId="urn:microsoft.com/office/officeart/2005/8/layout/radial1"/>
    <dgm:cxn modelId="{758D6726-1FF2-4C42-8C44-B47D8EC59F3B}" type="presParOf" srcId="{A232C4CA-15D5-4E54-B6AD-A23E91D8305E}" destId="{D6549BFD-1683-4FF0-9100-94BCDB703A35}" srcOrd="0" destOrd="0" presId="urn:microsoft.com/office/officeart/2005/8/layout/radial1"/>
    <dgm:cxn modelId="{CA11BCEC-E76D-4204-84F5-DD11241AC7AB}" type="presParOf" srcId="{2048CEB2-7C17-4FB9-A883-E4BB1E622A04}" destId="{27505CBA-7E44-4708-8CF6-D48D17502D27}" srcOrd="20" destOrd="0" presId="urn:microsoft.com/office/officeart/2005/8/layout/radial1"/>
    <dgm:cxn modelId="{992EF730-F1EC-48DF-B9A7-3104979D529C}" type="presParOf" srcId="{2048CEB2-7C17-4FB9-A883-E4BB1E622A04}" destId="{CA6F1050-7770-4CA6-B612-B01F4DA15000}" srcOrd="21" destOrd="0" presId="urn:microsoft.com/office/officeart/2005/8/layout/radial1"/>
    <dgm:cxn modelId="{03132EB0-33BA-40CF-9E9F-937EC2648636}" type="presParOf" srcId="{CA6F1050-7770-4CA6-B612-B01F4DA15000}" destId="{F17BECC9-4AD4-47F3-948F-6DC9B8B63C3F}" srcOrd="0" destOrd="0" presId="urn:microsoft.com/office/officeart/2005/8/layout/radial1"/>
    <dgm:cxn modelId="{DA110209-16AF-498A-9BA6-ABBD47430C1F}" type="presParOf" srcId="{2048CEB2-7C17-4FB9-A883-E4BB1E622A04}" destId="{725FD750-D815-4070-A65B-A43A65114C78}" srcOrd="22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783FF2-2217-48BF-99F8-F585487DD85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D88805-7790-4B87-A5FE-983EAD209416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Экологический проект «Чистота природы начинается с меня»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3556A2DF-DC7F-4AFF-9609-1B99DD1358CB}" type="parTrans" cxnId="{BB98DCB2-DBB8-45F2-9BCA-2815DCFE0E9F}">
      <dgm:prSet/>
      <dgm:spPr/>
      <dgm:t>
        <a:bodyPr/>
        <a:lstStyle/>
        <a:p>
          <a:endParaRPr lang="ru-RU"/>
        </a:p>
      </dgm:t>
    </dgm:pt>
    <dgm:pt modelId="{4C0C0A77-9B0E-4B12-B786-DD1686F0A1BE}" type="sibTrans" cxnId="{BB98DCB2-DBB8-45F2-9BCA-2815DCFE0E9F}">
      <dgm:prSet/>
      <dgm:spPr/>
      <dgm:t>
        <a:bodyPr/>
        <a:lstStyle/>
        <a:p>
          <a:endParaRPr lang="ru-RU"/>
        </a:p>
      </dgm:t>
    </dgm:pt>
    <dgm:pt modelId="{C9F7BA3C-FAE6-4AC8-B7CC-6F2E942E1A51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Акция  «По сдаче батареек» при поддержки компании </a:t>
          </a:r>
          <a:r>
            <a:rPr lang="en-US" sz="1400" b="1" i="0" dirty="0" smtClean="0">
              <a:solidFill>
                <a:schemeClr val="tx1"/>
              </a:solidFill>
            </a:rPr>
            <a:t>Duracell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54182FCB-111D-4851-A7DB-D02C16906028}" type="parTrans" cxnId="{69B9EC24-CE29-456C-9B06-2AAB91A49435}">
      <dgm:prSet/>
      <dgm:spPr/>
      <dgm:t>
        <a:bodyPr/>
        <a:lstStyle/>
        <a:p>
          <a:endParaRPr lang="ru-RU"/>
        </a:p>
      </dgm:t>
    </dgm:pt>
    <dgm:pt modelId="{23A6EF37-FF0C-40FA-A7A1-824DD8C17BFE}" type="sibTrans" cxnId="{69B9EC24-CE29-456C-9B06-2AAB91A49435}">
      <dgm:prSet/>
      <dgm:spPr/>
      <dgm:t>
        <a:bodyPr/>
        <a:lstStyle/>
        <a:p>
          <a:endParaRPr lang="ru-RU"/>
        </a:p>
      </dgm:t>
    </dgm:pt>
    <dgm:pt modelId="{6938F36E-B6F0-42BE-901A-0DAC5E91250D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по раздельному сбору мусора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C99A307B-F843-40D4-9F76-1948AE37F334}" type="parTrans" cxnId="{5AA204BC-DA11-48B0-B72B-64BED867B487}">
      <dgm:prSet/>
      <dgm:spPr/>
      <dgm:t>
        <a:bodyPr/>
        <a:lstStyle/>
        <a:p>
          <a:endParaRPr lang="ru-RU"/>
        </a:p>
      </dgm:t>
    </dgm:pt>
    <dgm:pt modelId="{34159A98-76D0-44CE-B138-F824BF6FAE94}" type="sibTrans" cxnId="{5AA204BC-DA11-48B0-B72B-64BED867B487}">
      <dgm:prSet/>
      <dgm:spPr/>
      <dgm:t>
        <a:bodyPr/>
        <a:lstStyle/>
        <a:p>
          <a:endParaRPr lang="ru-RU"/>
        </a:p>
      </dgm:t>
    </dgm:pt>
    <dgm:pt modelId="{EAA85AFD-B45E-4885-A0BD-451A4CDD4C66}">
      <dgm:prSet phldrT="[Текст]"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Участие в конкурсе «Вторая жизнь упаковке»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BC5E204B-B56C-47BC-920C-A501E5B871F5}" type="parTrans" cxnId="{B008E1AD-92CC-4345-ABCD-C25ADFAB7293}">
      <dgm:prSet/>
      <dgm:spPr/>
      <dgm:t>
        <a:bodyPr/>
        <a:lstStyle/>
        <a:p>
          <a:endParaRPr lang="ru-RU"/>
        </a:p>
      </dgm:t>
    </dgm:pt>
    <dgm:pt modelId="{44FB9FB6-587E-4EF2-8D08-E5FC32F5C942}" type="sibTrans" cxnId="{B008E1AD-92CC-4345-ABCD-C25ADFAB7293}">
      <dgm:prSet/>
      <dgm:spPr/>
      <dgm:t>
        <a:bodyPr/>
        <a:lstStyle/>
        <a:p>
          <a:endParaRPr lang="ru-RU"/>
        </a:p>
      </dgm:t>
    </dgm:pt>
    <dgm:pt modelId="{DC380E6F-3932-47B5-B423-688A24D6DA59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Участие в </a:t>
          </a:r>
          <a:r>
            <a:rPr lang="en-US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XII</a:t>
          </a:r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 открытом конкурсе «Сохраним леса Татарстана»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A8097282-7509-4A6A-8624-EEB55C22CF31}" type="parTrans" cxnId="{235DC561-7C83-44E5-9C38-C3B333707FAD}">
      <dgm:prSet/>
      <dgm:spPr/>
      <dgm:t>
        <a:bodyPr/>
        <a:lstStyle/>
        <a:p>
          <a:endParaRPr lang="ru-RU"/>
        </a:p>
      </dgm:t>
    </dgm:pt>
    <dgm:pt modelId="{848C3DD3-9BE2-4DDB-9600-FC223D96774D}" type="sibTrans" cxnId="{235DC561-7C83-44E5-9C38-C3B333707FAD}">
      <dgm:prSet/>
      <dgm:spPr/>
      <dgm:t>
        <a:bodyPr/>
        <a:lstStyle/>
        <a:p>
          <a:endParaRPr lang="ru-RU"/>
        </a:p>
      </dgm:t>
    </dgm:pt>
    <dgm:pt modelId="{2D7EEF01-78DC-4694-A7BD-4DE2EC68FF7F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Акция «Бумажный Бум»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A1279743-C2A8-4A81-BCB4-CA7B0332254B}" type="parTrans" cxnId="{EAFBD31F-67B3-4B16-A867-67CA3969E054}">
      <dgm:prSet/>
      <dgm:spPr/>
      <dgm:t>
        <a:bodyPr/>
        <a:lstStyle/>
        <a:p>
          <a:endParaRPr lang="ru-RU"/>
        </a:p>
      </dgm:t>
    </dgm:pt>
    <dgm:pt modelId="{C5DF2353-587D-4D6F-A881-A205104EF4C0}" type="sibTrans" cxnId="{EAFBD31F-67B3-4B16-A867-67CA3969E054}">
      <dgm:prSet/>
      <dgm:spPr/>
      <dgm:t>
        <a:bodyPr/>
        <a:lstStyle/>
        <a:p>
          <a:endParaRPr lang="ru-RU"/>
        </a:p>
      </dgm:t>
    </dgm:pt>
    <dgm:pt modelId="{0183778F-E8A3-4365-A3F0-58D20409A581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Участие в Республиканской образовательном фестивале «Юный натуралист»</a:t>
          </a:r>
          <a:endParaRPr lang="ru-RU" sz="1400" b="1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gm:t>
    </dgm:pt>
    <dgm:pt modelId="{E1929531-2A3D-422F-97BC-29BDAF805491}" type="parTrans" cxnId="{69B8CCA9-DB05-4B74-93CE-160A137C9727}">
      <dgm:prSet/>
      <dgm:spPr/>
      <dgm:t>
        <a:bodyPr/>
        <a:lstStyle/>
        <a:p>
          <a:endParaRPr lang="ru-RU"/>
        </a:p>
      </dgm:t>
    </dgm:pt>
    <dgm:pt modelId="{B60851CC-6A8B-41E0-A17F-D866A65F8244}" type="sibTrans" cxnId="{69B8CCA9-DB05-4B74-93CE-160A137C9727}">
      <dgm:prSet/>
      <dgm:spPr/>
      <dgm:t>
        <a:bodyPr/>
        <a:lstStyle/>
        <a:p>
          <a:endParaRPr lang="ru-RU"/>
        </a:p>
      </dgm:t>
    </dgm:pt>
    <dgm:pt modelId="{198F32E2-2633-47B3-89EF-7F594730264F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Проведение </a:t>
          </a:r>
          <a:r>
            <a:rPr lang="ru-RU" sz="1400" b="1" dirty="0" err="1" smtClean="0">
              <a:solidFill>
                <a:schemeClr val="tx1"/>
              </a:solidFill>
              <a:latin typeface="Raleway" charset="0"/>
              <a:cs typeface="Raleway" charset="0"/>
            </a:rPr>
            <a:t>ЭкоКвеста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33AD4759-4FBE-4A1E-9943-215C6CCE05F2}" type="parTrans" cxnId="{D8C31AE5-89C4-40A7-B13F-4982CAE5ED27}">
      <dgm:prSet/>
      <dgm:spPr/>
      <dgm:t>
        <a:bodyPr/>
        <a:lstStyle/>
        <a:p>
          <a:endParaRPr lang="ru-RU"/>
        </a:p>
      </dgm:t>
    </dgm:pt>
    <dgm:pt modelId="{BA904F90-8175-44A8-8CA4-9D0CFD212FEC}" type="sibTrans" cxnId="{D8C31AE5-89C4-40A7-B13F-4982CAE5ED27}">
      <dgm:prSet/>
      <dgm:spPr/>
      <dgm:t>
        <a:bodyPr/>
        <a:lstStyle/>
        <a:p>
          <a:endParaRPr lang="ru-RU"/>
        </a:p>
      </dgm:t>
    </dgm:pt>
    <dgm:pt modelId="{D319867A-8BD2-4376-8094-D9A399C937B1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Акция «</a:t>
          </a:r>
          <a:r>
            <a:rPr lang="ru-RU" sz="1400" b="1" dirty="0" err="1" smtClean="0">
              <a:solidFill>
                <a:schemeClr val="tx1"/>
              </a:solidFill>
              <a:latin typeface="Raleway" charset="0"/>
              <a:cs typeface="Raleway" charset="0"/>
            </a:rPr>
            <a:t>ЭкоВесна</a:t>
          </a:r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»</a:t>
          </a:r>
          <a:endParaRPr lang="ru-RU" sz="1400" b="1" dirty="0">
            <a:solidFill>
              <a:schemeClr val="tx1"/>
            </a:solidFill>
            <a:latin typeface="Raleway" charset="0"/>
            <a:cs typeface="Raleway" charset="0"/>
          </a:endParaRPr>
        </a:p>
      </dgm:t>
    </dgm:pt>
    <dgm:pt modelId="{C7C8EE8B-7816-431C-A740-502A3CBCA951}" type="parTrans" cxnId="{1B137DAD-05AC-4D5B-B18F-3DF933A770CB}">
      <dgm:prSet/>
      <dgm:spPr/>
      <dgm:t>
        <a:bodyPr/>
        <a:lstStyle/>
        <a:p>
          <a:endParaRPr lang="ru-RU"/>
        </a:p>
      </dgm:t>
    </dgm:pt>
    <dgm:pt modelId="{8E76F51D-6F42-425F-B517-4A7B48CDD941}" type="sibTrans" cxnId="{1B137DAD-05AC-4D5B-B18F-3DF933A770CB}">
      <dgm:prSet/>
      <dgm:spPr/>
      <dgm:t>
        <a:bodyPr/>
        <a:lstStyle/>
        <a:p>
          <a:endParaRPr lang="ru-RU"/>
        </a:p>
      </dgm:t>
    </dgm:pt>
    <dgm:pt modelId="{20C9A7E4-C44D-4E4B-8BB9-CC64CDDA67BB}">
      <dgm:prSet custT="1"/>
      <dgm:spPr>
        <a:solidFill>
          <a:srgbClr val="7ECEFD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Raleway" charset="0"/>
              <a:cs typeface="Raleway" charset="0"/>
            </a:rPr>
            <a:t>Акция «Каждой пичужке своя кормушка</a:t>
          </a:r>
        </a:p>
      </dgm:t>
    </dgm:pt>
    <dgm:pt modelId="{31C06EC5-2031-4CD6-945B-2C32EF7A09C2}" type="parTrans" cxnId="{5BCCDF73-1731-488D-BA11-5D6FE22948C4}">
      <dgm:prSet/>
      <dgm:spPr/>
      <dgm:t>
        <a:bodyPr/>
        <a:lstStyle/>
        <a:p>
          <a:endParaRPr lang="ru-RU"/>
        </a:p>
      </dgm:t>
    </dgm:pt>
    <dgm:pt modelId="{026E2B5E-C178-4F75-A3EC-2D783DD6205E}" type="sibTrans" cxnId="{5BCCDF73-1731-488D-BA11-5D6FE22948C4}">
      <dgm:prSet/>
      <dgm:spPr/>
      <dgm:t>
        <a:bodyPr/>
        <a:lstStyle/>
        <a:p>
          <a:endParaRPr lang="ru-RU"/>
        </a:p>
      </dgm:t>
    </dgm:pt>
    <dgm:pt modelId="{2048CEB2-7C17-4FB9-A883-E4BB1E622A04}" type="pres">
      <dgm:prSet presAssocID="{D0783FF2-2217-48BF-99F8-F585487DD85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B1254C-75EB-4480-BD75-F61B453156AF}" type="pres">
      <dgm:prSet presAssocID="{EAD88805-7790-4B87-A5FE-983EAD209416}" presName="centerShape" presStyleLbl="node0" presStyleIdx="0" presStyleCnt="1" custScaleX="214142" custScaleY="140030" custLinFactNeighborX="-12557" custLinFactNeighborY="0"/>
      <dgm:spPr/>
      <dgm:t>
        <a:bodyPr/>
        <a:lstStyle/>
        <a:p>
          <a:endParaRPr lang="ru-RU"/>
        </a:p>
      </dgm:t>
    </dgm:pt>
    <dgm:pt modelId="{C7C14E29-1449-4232-A74B-0A5DCC9915A4}" type="pres">
      <dgm:prSet presAssocID="{54182FCB-111D-4851-A7DB-D02C16906028}" presName="Name9" presStyleLbl="parChTrans1D2" presStyleIdx="0" presStyleCnt="9"/>
      <dgm:spPr/>
      <dgm:t>
        <a:bodyPr/>
        <a:lstStyle/>
        <a:p>
          <a:endParaRPr lang="ru-RU"/>
        </a:p>
      </dgm:t>
    </dgm:pt>
    <dgm:pt modelId="{C6FFE0C1-C112-4F7C-9BCA-7E436FA70699}" type="pres">
      <dgm:prSet presAssocID="{54182FCB-111D-4851-A7DB-D02C16906028}" presName="connTx" presStyleLbl="parChTrans1D2" presStyleIdx="0" presStyleCnt="9"/>
      <dgm:spPr/>
      <dgm:t>
        <a:bodyPr/>
        <a:lstStyle/>
        <a:p>
          <a:endParaRPr lang="ru-RU"/>
        </a:p>
      </dgm:t>
    </dgm:pt>
    <dgm:pt modelId="{45350A39-C073-487E-B1D9-8703D5BAEC50}" type="pres">
      <dgm:prSet presAssocID="{C9F7BA3C-FAE6-4AC8-B7CC-6F2E942E1A51}" presName="node" presStyleLbl="node1" presStyleIdx="0" presStyleCnt="9" custScaleX="213436" custScaleY="82032" custRadScaleRad="115825" custRadScaleInc="41677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F0FFADF5-D8E3-49ED-B7CA-07CF9CF7263F}" type="pres">
      <dgm:prSet presAssocID="{C99A307B-F843-40D4-9F76-1948AE37F334}" presName="Name9" presStyleLbl="parChTrans1D2" presStyleIdx="1" presStyleCnt="9"/>
      <dgm:spPr/>
      <dgm:t>
        <a:bodyPr/>
        <a:lstStyle/>
        <a:p>
          <a:endParaRPr lang="ru-RU"/>
        </a:p>
      </dgm:t>
    </dgm:pt>
    <dgm:pt modelId="{37BA6D7B-C2CF-4E8F-B804-96599EB3DCA8}" type="pres">
      <dgm:prSet presAssocID="{C99A307B-F843-40D4-9F76-1948AE37F334}" presName="connTx" presStyleLbl="parChTrans1D2" presStyleIdx="1" presStyleCnt="9"/>
      <dgm:spPr/>
      <dgm:t>
        <a:bodyPr/>
        <a:lstStyle/>
        <a:p>
          <a:endParaRPr lang="ru-RU"/>
        </a:p>
      </dgm:t>
    </dgm:pt>
    <dgm:pt modelId="{58B66F55-2FD6-41D3-BDB4-430BB8FDBFFC}" type="pres">
      <dgm:prSet presAssocID="{6938F36E-B6F0-42BE-901A-0DAC5E91250D}" presName="node" presStyleLbl="node1" presStyleIdx="1" presStyleCnt="9" custScaleX="187018" custScaleY="91146" custRadScaleRad="88374" custRadScaleInc="-21112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B6B2FA9-9B76-4229-A90D-CD6DE48A0F25}" type="pres">
      <dgm:prSet presAssocID="{A8097282-7509-4A6A-8624-EEB55C22CF31}" presName="Name9" presStyleLbl="parChTrans1D2" presStyleIdx="2" presStyleCnt="9"/>
      <dgm:spPr/>
      <dgm:t>
        <a:bodyPr/>
        <a:lstStyle/>
        <a:p>
          <a:endParaRPr lang="ru-RU"/>
        </a:p>
      </dgm:t>
    </dgm:pt>
    <dgm:pt modelId="{2291DDEB-7BAF-4899-BA2A-21C97DBADF2B}" type="pres">
      <dgm:prSet presAssocID="{A8097282-7509-4A6A-8624-EEB55C22CF31}" presName="connTx" presStyleLbl="parChTrans1D2" presStyleIdx="2" presStyleCnt="9"/>
      <dgm:spPr/>
      <dgm:t>
        <a:bodyPr/>
        <a:lstStyle/>
        <a:p>
          <a:endParaRPr lang="ru-RU"/>
        </a:p>
      </dgm:t>
    </dgm:pt>
    <dgm:pt modelId="{7CA89602-95E8-44C3-A7C3-BE87ED82F30A}" type="pres">
      <dgm:prSet presAssocID="{DC380E6F-3932-47B5-B423-688A24D6DA59}" presName="node" presStyleLbl="node1" presStyleIdx="2" presStyleCnt="9" custScaleX="151341" custScaleY="83838" custRadScaleRad="113656" custRadScaleInc="14713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928F7246-BA08-4689-9997-41BF6A1051BD}" type="pres">
      <dgm:prSet presAssocID="{A1279743-C2A8-4A81-BCB4-CA7B0332254B}" presName="Name9" presStyleLbl="parChTrans1D2" presStyleIdx="3" presStyleCnt="9"/>
      <dgm:spPr/>
      <dgm:t>
        <a:bodyPr/>
        <a:lstStyle/>
        <a:p>
          <a:endParaRPr lang="ru-RU"/>
        </a:p>
      </dgm:t>
    </dgm:pt>
    <dgm:pt modelId="{DA97A761-F19F-4C4C-AEED-B7DC0108EA5D}" type="pres">
      <dgm:prSet presAssocID="{A1279743-C2A8-4A81-BCB4-CA7B0332254B}" presName="connTx" presStyleLbl="parChTrans1D2" presStyleIdx="3" presStyleCnt="9"/>
      <dgm:spPr/>
      <dgm:t>
        <a:bodyPr/>
        <a:lstStyle/>
        <a:p>
          <a:endParaRPr lang="ru-RU"/>
        </a:p>
      </dgm:t>
    </dgm:pt>
    <dgm:pt modelId="{32BFD554-D80D-4958-8216-80ED0F5D0231}" type="pres">
      <dgm:prSet presAssocID="{2D7EEF01-78DC-4694-A7BD-4DE2EC68FF7F}" presName="node" presStyleLbl="node1" presStyleIdx="3" presStyleCnt="9" custScaleX="144469" custScaleY="83728" custRadScaleRad="142318" custRadScaleInc="-343670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8E6148E2-0E90-47A0-9094-D39659879A91}" type="pres">
      <dgm:prSet presAssocID="{E1929531-2A3D-422F-97BC-29BDAF805491}" presName="Name9" presStyleLbl="parChTrans1D2" presStyleIdx="4" presStyleCnt="9"/>
      <dgm:spPr/>
      <dgm:t>
        <a:bodyPr/>
        <a:lstStyle/>
        <a:p>
          <a:endParaRPr lang="ru-RU"/>
        </a:p>
      </dgm:t>
    </dgm:pt>
    <dgm:pt modelId="{90E15AA6-D3E4-4455-A8E0-F20ED790F4B8}" type="pres">
      <dgm:prSet presAssocID="{E1929531-2A3D-422F-97BC-29BDAF805491}" presName="connTx" presStyleLbl="parChTrans1D2" presStyleIdx="4" presStyleCnt="9"/>
      <dgm:spPr/>
      <dgm:t>
        <a:bodyPr/>
        <a:lstStyle/>
        <a:p>
          <a:endParaRPr lang="ru-RU"/>
        </a:p>
      </dgm:t>
    </dgm:pt>
    <dgm:pt modelId="{CBA11F0B-7AAC-4154-AD4E-73A36C271C24}" type="pres">
      <dgm:prSet presAssocID="{0183778F-E8A3-4365-A3F0-58D20409A581}" presName="node" presStyleLbl="node1" presStyleIdx="4" presStyleCnt="9" custScaleX="184930" custScaleY="107965" custRadScaleRad="103226" custRadScaleInc="19426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513B1907-0543-496E-A390-973C654E3026}" type="pres">
      <dgm:prSet presAssocID="{BC5E204B-B56C-47BC-920C-A501E5B871F5}" presName="Name9" presStyleLbl="parChTrans1D2" presStyleIdx="5" presStyleCnt="9"/>
      <dgm:spPr/>
      <dgm:t>
        <a:bodyPr/>
        <a:lstStyle/>
        <a:p>
          <a:endParaRPr lang="ru-RU"/>
        </a:p>
      </dgm:t>
    </dgm:pt>
    <dgm:pt modelId="{5F917AB1-2977-49CD-BCF1-773C7E0FDBAC}" type="pres">
      <dgm:prSet presAssocID="{BC5E204B-B56C-47BC-920C-A501E5B871F5}" presName="connTx" presStyleLbl="parChTrans1D2" presStyleIdx="5" presStyleCnt="9"/>
      <dgm:spPr/>
      <dgm:t>
        <a:bodyPr/>
        <a:lstStyle/>
        <a:p>
          <a:endParaRPr lang="ru-RU"/>
        </a:p>
      </dgm:t>
    </dgm:pt>
    <dgm:pt modelId="{6A4A8A73-59AB-4A00-A87F-9DFC13BEEAB2}" type="pres">
      <dgm:prSet presAssocID="{EAA85AFD-B45E-4885-A0BD-451A4CDD4C66}" presName="node" presStyleLbl="node1" presStyleIdx="5" presStyleCnt="9" custScaleX="181975" custScaleY="88593" custRadScaleRad="117486" custRadScaleInc="-30083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09F080E4-D2A3-421A-B126-C16BB2204246}" type="pres">
      <dgm:prSet presAssocID="{33AD4759-4FBE-4A1E-9943-215C6CCE05F2}" presName="Name9" presStyleLbl="parChTrans1D2" presStyleIdx="6" presStyleCnt="9"/>
      <dgm:spPr/>
      <dgm:t>
        <a:bodyPr/>
        <a:lstStyle/>
        <a:p>
          <a:endParaRPr lang="ru-RU"/>
        </a:p>
      </dgm:t>
    </dgm:pt>
    <dgm:pt modelId="{117A5896-9EEB-42E0-9496-B446A61DA97C}" type="pres">
      <dgm:prSet presAssocID="{33AD4759-4FBE-4A1E-9943-215C6CCE05F2}" presName="connTx" presStyleLbl="parChTrans1D2" presStyleIdx="6" presStyleCnt="9"/>
      <dgm:spPr/>
      <dgm:t>
        <a:bodyPr/>
        <a:lstStyle/>
        <a:p>
          <a:endParaRPr lang="ru-RU"/>
        </a:p>
      </dgm:t>
    </dgm:pt>
    <dgm:pt modelId="{065620A8-8C75-4EA4-9EF2-624476D0F2A7}" type="pres">
      <dgm:prSet presAssocID="{198F32E2-2633-47B3-89EF-7F594730264F}" presName="node" presStyleLbl="node1" presStyleIdx="6" presStyleCnt="9" custScaleX="156029" custScaleY="93739" custRadScaleRad="145496" custRadScaleInc="937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A232C4CA-15D5-4E54-B6AD-A23E91D8305E}" type="pres">
      <dgm:prSet presAssocID="{C7C8EE8B-7816-431C-A740-502A3CBCA951}" presName="Name9" presStyleLbl="parChTrans1D2" presStyleIdx="7" presStyleCnt="9"/>
      <dgm:spPr/>
      <dgm:t>
        <a:bodyPr/>
        <a:lstStyle/>
        <a:p>
          <a:endParaRPr lang="ru-RU"/>
        </a:p>
      </dgm:t>
    </dgm:pt>
    <dgm:pt modelId="{D6549BFD-1683-4FF0-9100-94BCDB703A35}" type="pres">
      <dgm:prSet presAssocID="{C7C8EE8B-7816-431C-A740-502A3CBCA951}" presName="connTx" presStyleLbl="parChTrans1D2" presStyleIdx="7" presStyleCnt="9"/>
      <dgm:spPr/>
      <dgm:t>
        <a:bodyPr/>
        <a:lstStyle/>
        <a:p>
          <a:endParaRPr lang="ru-RU"/>
        </a:p>
      </dgm:t>
    </dgm:pt>
    <dgm:pt modelId="{27505CBA-7E44-4708-8CF6-D48D17502D27}" type="pres">
      <dgm:prSet presAssocID="{D319867A-8BD2-4376-8094-D9A399C937B1}" presName="node" presStyleLbl="node1" presStyleIdx="7" presStyleCnt="9" custScaleX="99240" custScaleY="88299" custRadScaleRad="132232" custRadScaleInc="-3062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CA6F1050-7770-4CA6-B612-B01F4DA15000}" type="pres">
      <dgm:prSet presAssocID="{31C06EC5-2031-4CD6-945B-2C32EF7A09C2}" presName="Name9" presStyleLbl="parChTrans1D2" presStyleIdx="8" presStyleCnt="9"/>
      <dgm:spPr/>
      <dgm:t>
        <a:bodyPr/>
        <a:lstStyle/>
        <a:p>
          <a:endParaRPr lang="ru-RU"/>
        </a:p>
      </dgm:t>
    </dgm:pt>
    <dgm:pt modelId="{F17BECC9-4AD4-47F3-948F-6DC9B8B63C3F}" type="pres">
      <dgm:prSet presAssocID="{31C06EC5-2031-4CD6-945B-2C32EF7A09C2}" presName="connTx" presStyleLbl="parChTrans1D2" presStyleIdx="8" presStyleCnt="9"/>
      <dgm:spPr/>
      <dgm:t>
        <a:bodyPr/>
        <a:lstStyle/>
        <a:p>
          <a:endParaRPr lang="ru-RU"/>
        </a:p>
      </dgm:t>
    </dgm:pt>
    <dgm:pt modelId="{725FD750-D815-4070-A65B-A43A65114C78}" type="pres">
      <dgm:prSet presAssocID="{20C9A7E4-C44D-4E4B-8BB9-CC64CDDA67BB}" presName="node" presStyleLbl="node1" presStyleIdx="8" presStyleCnt="9" custScaleX="166658" custScaleY="95838" custRadScaleRad="149765" custRadScaleInc="-7508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1B137DAD-05AC-4D5B-B18F-3DF933A770CB}" srcId="{EAD88805-7790-4B87-A5FE-983EAD209416}" destId="{D319867A-8BD2-4376-8094-D9A399C937B1}" srcOrd="7" destOrd="0" parTransId="{C7C8EE8B-7816-431C-A740-502A3CBCA951}" sibTransId="{8E76F51D-6F42-425F-B517-4A7B48CDD941}"/>
    <dgm:cxn modelId="{5286246F-B9D4-4CF6-B443-4A1E3F33EA9D}" type="presOf" srcId="{198F32E2-2633-47B3-89EF-7F594730264F}" destId="{065620A8-8C75-4EA4-9EF2-624476D0F2A7}" srcOrd="0" destOrd="0" presId="urn:microsoft.com/office/officeart/2005/8/layout/radial1"/>
    <dgm:cxn modelId="{69B9EC24-CE29-456C-9B06-2AAB91A49435}" srcId="{EAD88805-7790-4B87-A5FE-983EAD209416}" destId="{C9F7BA3C-FAE6-4AC8-B7CC-6F2E942E1A51}" srcOrd="0" destOrd="0" parTransId="{54182FCB-111D-4851-A7DB-D02C16906028}" sibTransId="{23A6EF37-FF0C-40FA-A7A1-824DD8C17BFE}"/>
    <dgm:cxn modelId="{890D67E4-1D25-4C41-B2AC-B6BED3BF5FF3}" type="presOf" srcId="{C7C8EE8B-7816-431C-A740-502A3CBCA951}" destId="{A232C4CA-15D5-4E54-B6AD-A23E91D8305E}" srcOrd="0" destOrd="0" presId="urn:microsoft.com/office/officeart/2005/8/layout/radial1"/>
    <dgm:cxn modelId="{3EBE9F4E-E9E2-402E-8723-70A94E52E91C}" type="presOf" srcId="{54182FCB-111D-4851-A7DB-D02C16906028}" destId="{C6FFE0C1-C112-4F7C-9BCA-7E436FA70699}" srcOrd="1" destOrd="0" presId="urn:microsoft.com/office/officeart/2005/8/layout/radial1"/>
    <dgm:cxn modelId="{6F96953E-766E-4C0F-80FC-E2116DDD9103}" type="presOf" srcId="{20C9A7E4-C44D-4E4B-8BB9-CC64CDDA67BB}" destId="{725FD750-D815-4070-A65B-A43A65114C78}" srcOrd="0" destOrd="0" presId="urn:microsoft.com/office/officeart/2005/8/layout/radial1"/>
    <dgm:cxn modelId="{3F6D4016-C413-45B0-9D6D-B1078F2D998C}" type="presOf" srcId="{A1279743-C2A8-4A81-BCB4-CA7B0332254B}" destId="{DA97A761-F19F-4C4C-AEED-B7DC0108EA5D}" srcOrd="1" destOrd="0" presId="urn:microsoft.com/office/officeart/2005/8/layout/radial1"/>
    <dgm:cxn modelId="{4B007FD4-CD0C-42F8-B8D8-92A826C98A56}" type="presOf" srcId="{BC5E204B-B56C-47BC-920C-A501E5B871F5}" destId="{5F917AB1-2977-49CD-BCF1-773C7E0FDBAC}" srcOrd="1" destOrd="0" presId="urn:microsoft.com/office/officeart/2005/8/layout/radial1"/>
    <dgm:cxn modelId="{BC6D93D2-B153-4B87-9479-72E189AECA98}" type="presOf" srcId="{A8097282-7509-4A6A-8624-EEB55C22CF31}" destId="{2291DDEB-7BAF-4899-BA2A-21C97DBADF2B}" srcOrd="1" destOrd="0" presId="urn:microsoft.com/office/officeart/2005/8/layout/radial1"/>
    <dgm:cxn modelId="{8569B140-71FB-48FB-BC30-739ACF6F9D47}" type="presOf" srcId="{E1929531-2A3D-422F-97BC-29BDAF805491}" destId="{8E6148E2-0E90-47A0-9094-D39659879A91}" srcOrd="0" destOrd="0" presId="urn:microsoft.com/office/officeart/2005/8/layout/radial1"/>
    <dgm:cxn modelId="{235DC561-7C83-44E5-9C38-C3B333707FAD}" srcId="{EAD88805-7790-4B87-A5FE-983EAD209416}" destId="{DC380E6F-3932-47B5-B423-688A24D6DA59}" srcOrd="2" destOrd="0" parTransId="{A8097282-7509-4A6A-8624-EEB55C22CF31}" sibTransId="{848C3DD3-9BE2-4DDB-9600-FC223D96774D}"/>
    <dgm:cxn modelId="{1C4C7986-C88B-4149-B9A6-0CC86DA1EECA}" type="presOf" srcId="{A1279743-C2A8-4A81-BCB4-CA7B0332254B}" destId="{928F7246-BA08-4689-9997-41BF6A1051BD}" srcOrd="0" destOrd="0" presId="urn:microsoft.com/office/officeart/2005/8/layout/radial1"/>
    <dgm:cxn modelId="{05986DC6-68F3-4F78-A813-8E3E61F1B714}" type="presOf" srcId="{0183778F-E8A3-4365-A3F0-58D20409A581}" destId="{CBA11F0B-7AAC-4154-AD4E-73A36C271C24}" srcOrd="0" destOrd="0" presId="urn:microsoft.com/office/officeart/2005/8/layout/radial1"/>
    <dgm:cxn modelId="{A1FC8F70-7A31-4A74-B5C9-A052B6ADABC1}" type="presOf" srcId="{31C06EC5-2031-4CD6-945B-2C32EF7A09C2}" destId="{F17BECC9-4AD4-47F3-948F-6DC9B8B63C3F}" srcOrd="1" destOrd="0" presId="urn:microsoft.com/office/officeart/2005/8/layout/radial1"/>
    <dgm:cxn modelId="{FCE65D20-6C08-44F9-9E7D-C20055C93C14}" type="presOf" srcId="{C7C8EE8B-7816-431C-A740-502A3CBCA951}" destId="{D6549BFD-1683-4FF0-9100-94BCDB703A35}" srcOrd="1" destOrd="0" presId="urn:microsoft.com/office/officeart/2005/8/layout/radial1"/>
    <dgm:cxn modelId="{84B7FB3C-9427-405F-86D1-00356B05C70C}" type="presOf" srcId="{33AD4759-4FBE-4A1E-9943-215C6CCE05F2}" destId="{117A5896-9EEB-42E0-9496-B446A61DA97C}" srcOrd="1" destOrd="0" presId="urn:microsoft.com/office/officeart/2005/8/layout/radial1"/>
    <dgm:cxn modelId="{03F5AC20-8B2C-4603-9BA2-66F12EA44FF7}" type="presOf" srcId="{6938F36E-B6F0-42BE-901A-0DAC5E91250D}" destId="{58B66F55-2FD6-41D3-BDB4-430BB8FDBFFC}" srcOrd="0" destOrd="0" presId="urn:microsoft.com/office/officeart/2005/8/layout/radial1"/>
    <dgm:cxn modelId="{DE045E45-E75F-4521-82CB-4D35A2713FAD}" type="presOf" srcId="{31C06EC5-2031-4CD6-945B-2C32EF7A09C2}" destId="{CA6F1050-7770-4CA6-B612-B01F4DA15000}" srcOrd="0" destOrd="0" presId="urn:microsoft.com/office/officeart/2005/8/layout/radial1"/>
    <dgm:cxn modelId="{5AA204BC-DA11-48B0-B72B-64BED867B487}" srcId="{EAD88805-7790-4B87-A5FE-983EAD209416}" destId="{6938F36E-B6F0-42BE-901A-0DAC5E91250D}" srcOrd="1" destOrd="0" parTransId="{C99A307B-F843-40D4-9F76-1948AE37F334}" sibTransId="{34159A98-76D0-44CE-B138-F824BF6FAE94}"/>
    <dgm:cxn modelId="{691570D2-1AC5-4106-B284-7F8D2DB0B641}" type="presOf" srcId="{C99A307B-F843-40D4-9F76-1948AE37F334}" destId="{F0FFADF5-D8E3-49ED-B7CA-07CF9CF7263F}" srcOrd="0" destOrd="0" presId="urn:microsoft.com/office/officeart/2005/8/layout/radial1"/>
    <dgm:cxn modelId="{B6D0F3C8-CC66-41CF-B683-A73BD73D3ACC}" type="presOf" srcId="{D319867A-8BD2-4376-8094-D9A399C937B1}" destId="{27505CBA-7E44-4708-8CF6-D48D17502D27}" srcOrd="0" destOrd="0" presId="urn:microsoft.com/office/officeart/2005/8/layout/radial1"/>
    <dgm:cxn modelId="{F7606ED6-9729-42CB-A94C-BDD9B7DCE72D}" type="presOf" srcId="{C9F7BA3C-FAE6-4AC8-B7CC-6F2E942E1A51}" destId="{45350A39-C073-487E-B1D9-8703D5BAEC50}" srcOrd="0" destOrd="0" presId="urn:microsoft.com/office/officeart/2005/8/layout/radial1"/>
    <dgm:cxn modelId="{69B8CCA9-DB05-4B74-93CE-160A137C9727}" srcId="{EAD88805-7790-4B87-A5FE-983EAD209416}" destId="{0183778F-E8A3-4365-A3F0-58D20409A581}" srcOrd="4" destOrd="0" parTransId="{E1929531-2A3D-422F-97BC-29BDAF805491}" sibTransId="{B60851CC-6A8B-41E0-A17F-D866A65F8244}"/>
    <dgm:cxn modelId="{7028C39D-A57E-4BD5-AFDA-83E1C89262D3}" type="presOf" srcId="{A8097282-7509-4A6A-8624-EEB55C22CF31}" destId="{3B6B2FA9-9B76-4229-A90D-CD6DE48A0F25}" srcOrd="0" destOrd="0" presId="urn:microsoft.com/office/officeart/2005/8/layout/radial1"/>
    <dgm:cxn modelId="{348E308C-3175-4ECC-B6A5-8A0D1A7106B2}" type="presOf" srcId="{D0783FF2-2217-48BF-99F8-F585487DD852}" destId="{2048CEB2-7C17-4FB9-A883-E4BB1E622A04}" srcOrd="0" destOrd="0" presId="urn:microsoft.com/office/officeart/2005/8/layout/radial1"/>
    <dgm:cxn modelId="{7D9E9B3D-DC4D-4888-BC87-C24655FEA70F}" type="presOf" srcId="{DC380E6F-3932-47B5-B423-688A24D6DA59}" destId="{7CA89602-95E8-44C3-A7C3-BE87ED82F30A}" srcOrd="0" destOrd="0" presId="urn:microsoft.com/office/officeart/2005/8/layout/radial1"/>
    <dgm:cxn modelId="{2EC4A536-C1AD-434C-A067-134B3DD7802C}" type="presOf" srcId="{E1929531-2A3D-422F-97BC-29BDAF805491}" destId="{90E15AA6-D3E4-4455-A8E0-F20ED790F4B8}" srcOrd="1" destOrd="0" presId="urn:microsoft.com/office/officeart/2005/8/layout/radial1"/>
    <dgm:cxn modelId="{1D9D33A8-AFAA-47A7-AA52-2C5865196536}" type="presOf" srcId="{EAA85AFD-B45E-4885-A0BD-451A4CDD4C66}" destId="{6A4A8A73-59AB-4A00-A87F-9DFC13BEEAB2}" srcOrd="0" destOrd="0" presId="urn:microsoft.com/office/officeart/2005/8/layout/radial1"/>
    <dgm:cxn modelId="{5BCCDF73-1731-488D-BA11-5D6FE22948C4}" srcId="{EAD88805-7790-4B87-A5FE-983EAD209416}" destId="{20C9A7E4-C44D-4E4B-8BB9-CC64CDDA67BB}" srcOrd="8" destOrd="0" parTransId="{31C06EC5-2031-4CD6-945B-2C32EF7A09C2}" sibTransId="{026E2B5E-C178-4F75-A3EC-2D783DD6205E}"/>
    <dgm:cxn modelId="{D62F9BD3-8FA0-48A1-92E5-59DD31A9146D}" type="presOf" srcId="{54182FCB-111D-4851-A7DB-D02C16906028}" destId="{C7C14E29-1449-4232-A74B-0A5DCC9915A4}" srcOrd="0" destOrd="0" presId="urn:microsoft.com/office/officeart/2005/8/layout/radial1"/>
    <dgm:cxn modelId="{D8C31AE5-89C4-40A7-B13F-4982CAE5ED27}" srcId="{EAD88805-7790-4B87-A5FE-983EAD209416}" destId="{198F32E2-2633-47B3-89EF-7F594730264F}" srcOrd="6" destOrd="0" parTransId="{33AD4759-4FBE-4A1E-9943-215C6CCE05F2}" sibTransId="{BA904F90-8175-44A8-8CA4-9D0CFD212FEC}"/>
    <dgm:cxn modelId="{0A29A1A0-151C-4401-84D0-DC553BFF82DC}" type="presOf" srcId="{EAD88805-7790-4B87-A5FE-983EAD209416}" destId="{BEB1254C-75EB-4480-BD75-F61B453156AF}" srcOrd="0" destOrd="0" presId="urn:microsoft.com/office/officeart/2005/8/layout/radial1"/>
    <dgm:cxn modelId="{BDA64F25-8E90-48D5-A6AB-AABCEB27DDA7}" type="presOf" srcId="{2D7EEF01-78DC-4694-A7BD-4DE2EC68FF7F}" destId="{32BFD554-D80D-4958-8216-80ED0F5D0231}" srcOrd="0" destOrd="0" presId="urn:microsoft.com/office/officeart/2005/8/layout/radial1"/>
    <dgm:cxn modelId="{B008E1AD-92CC-4345-ABCD-C25ADFAB7293}" srcId="{EAD88805-7790-4B87-A5FE-983EAD209416}" destId="{EAA85AFD-B45E-4885-A0BD-451A4CDD4C66}" srcOrd="5" destOrd="0" parTransId="{BC5E204B-B56C-47BC-920C-A501E5B871F5}" sibTransId="{44FB9FB6-587E-4EF2-8D08-E5FC32F5C942}"/>
    <dgm:cxn modelId="{A8D847FC-A347-407A-95FE-66FA63ED2C12}" type="presOf" srcId="{33AD4759-4FBE-4A1E-9943-215C6CCE05F2}" destId="{09F080E4-D2A3-421A-B126-C16BB2204246}" srcOrd="0" destOrd="0" presId="urn:microsoft.com/office/officeart/2005/8/layout/radial1"/>
    <dgm:cxn modelId="{D151940A-D79F-4727-914B-0296CFD93EA5}" type="presOf" srcId="{BC5E204B-B56C-47BC-920C-A501E5B871F5}" destId="{513B1907-0543-496E-A390-973C654E3026}" srcOrd="0" destOrd="0" presId="urn:microsoft.com/office/officeart/2005/8/layout/radial1"/>
    <dgm:cxn modelId="{BB98DCB2-DBB8-45F2-9BCA-2815DCFE0E9F}" srcId="{D0783FF2-2217-48BF-99F8-F585487DD852}" destId="{EAD88805-7790-4B87-A5FE-983EAD209416}" srcOrd="0" destOrd="0" parTransId="{3556A2DF-DC7F-4AFF-9609-1B99DD1358CB}" sibTransId="{4C0C0A77-9B0E-4B12-B786-DD1686F0A1BE}"/>
    <dgm:cxn modelId="{B938E463-7679-4F51-8F11-FC381DD8D632}" type="presOf" srcId="{C99A307B-F843-40D4-9F76-1948AE37F334}" destId="{37BA6D7B-C2CF-4E8F-B804-96599EB3DCA8}" srcOrd="1" destOrd="0" presId="urn:microsoft.com/office/officeart/2005/8/layout/radial1"/>
    <dgm:cxn modelId="{EAFBD31F-67B3-4B16-A867-67CA3969E054}" srcId="{EAD88805-7790-4B87-A5FE-983EAD209416}" destId="{2D7EEF01-78DC-4694-A7BD-4DE2EC68FF7F}" srcOrd="3" destOrd="0" parTransId="{A1279743-C2A8-4A81-BCB4-CA7B0332254B}" sibTransId="{C5DF2353-587D-4D6F-A881-A205104EF4C0}"/>
    <dgm:cxn modelId="{A7352557-1BD1-43E3-8CF6-65947ECDCE5A}" type="presParOf" srcId="{2048CEB2-7C17-4FB9-A883-E4BB1E622A04}" destId="{BEB1254C-75EB-4480-BD75-F61B453156AF}" srcOrd="0" destOrd="0" presId="urn:microsoft.com/office/officeart/2005/8/layout/radial1"/>
    <dgm:cxn modelId="{E9D490EE-4B66-4235-9938-7D335EDF8B8E}" type="presParOf" srcId="{2048CEB2-7C17-4FB9-A883-E4BB1E622A04}" destId="{C7C14E29-1449-4232-A74B-0A5DCC9915A4}" srcOrd="1" destOrd="0" presId="urn:microsoft.com/office/officeart/2005/8/layout/radial1"/>
    <dgm:cxn modelId="{DDF45D0A-E6BD-49C3-9F6B-C99C169BD7DA}" type="presParOf" srcId="{C7C14E29-1449-4232-A74B-0A5DCC9915A4}" destId="{C6FFE0C1-C112-4F7C-9BCA-7E436FA70699}" srcOrd="0" destOrd="0" presId="urn:microsoft.com/office/officeart/2005/8/layout/radial1"/>
    <dgm:cxn modelId="{60B33833-B4D0-4E73-B0F4-117249BCE9E2}" type="presParOf" srcId="{2048CEB2-7C17-4FB9-A883-E4BB1E622A04}" destId="{45350A39-C073-487E-B1D9-8703D5BAEC50}" srcOrd="2" destOrd="0" presId="urn:microsoft.com/office/officeart/2005/8/layout/radial1"/>
    <dgm:cxn modelId="{AE7E7979-8FB6-44A0-8A05-B9A5006F548E}" type="presParOf" srcId="{2048CEB2-7C17-4FB9-A883-E4BB1E622A04}" destId="{F0FFADF5-D8E3-49ED-B7CA-07CF9CF7263F}" srcOrd="3" destOrd="0" presId="urn:microsoft.com/office/officeart/2005/8/layout/radial1"/>
    <dgm:cxn modelId="{96EE1373-C336-4CC0-9684-5C87DDCD42F8}" type="presParOf" srcId="{F0FFADF5-D8E3-49ED-B7CA-07CF9CF7263F}" destId="{37BA6D7B-C2CF-4E8F-B804-96599EB3DCA8}" srcOrd="0" destOrd="0" presId="urn:microsoft.com/office/officeart/2005/8/layout/radial1"/>
    <dgm:cxn modelId="{A359050D-7168-40A5-80E0-B47E3460183C}" type="presParOf" srcId="{2048CEB2-7C17-4FB9-A883-E4BB1E622A04}" destId="{58B66F55-2FD6-41D3-BDB4-430BB8FDBFFC}" srcOrd="4" destOrd="0" presId="urn:microsoft.com/office/officeart/2005/8/layout/radial1"/>
    <dgm:cxn modelId="{2CEC82F4-6614-4B57-AA9E-527A022F72EC}" type="presParOf" srcId="{2048CEB2-7C17-4FB9-A883-E4BB1E622A04}" destId="{3B6B2FA9-9B76-4229-A90D-CD6DE48A0F25}" srcOrd="5" destOrd="0" presId="urn:microsoft.com/office/officeart/2005/8/layout/radial1"/>
    <dgm:cxn modelId="{E797F9ED-9FB6-4389-BBE0-C0514C2DC5FC}" type="presParOf" srcId="{3B6B2FA9-9B76-4229-A90D-CD6DE48A0F25}" destId="{2291DDEB-7BAF-4899-BA2A-21C97DBADF2B}" srcOrd="0" destOrd="0" presId="urn:microsoft.com/office/officeart/2005/8/layout/radial1"/>
    <dgm:cxn modelId="{2E3B0DEE-6AA5-4AB6-98E6-80DA7FE7BE72}" type="presParOf" srcId="{2048CEB2-7C17-4FB9-A883-E4BB1E622A04}" destId="{7CA89602-95E8-44C3-A7C3-BE87ED82F30A}" srcOrd="6" destOrd="0" presId="urn:microsoft.com/office/officeart/2005/8/layout/radial1"/>
    <dgm:cxn modelId="{DE7AB3BC-3293-4DCD-9014-F938720968D7}" type="presParOf" srcId="{2048CEB2-7C17-4FB9-A883-E4BB1E622A04}" destId="{928F7246-BA08-4689-9997-41BF6A1051BD}" srcOrd="7" destOrd="0" presId="urn:microsoft.com/office/officeart/2005/8/layout/radial1"/>
    <dgm:cxn modelId="{952FE988-E1E4-4176-86B2-120727CB6A7B}" type="presParOf" srcId="{928F7246-BA08-4689-9997-41BF6A1051BD}" destId="{DA97A761-F19F-4C4C-AEED-B7DC0108EA5D}" srcOrd="0" destOrd="0" presId="urn:microsoft.com/office/officeart/2005/8/layout/radial1"/>
    <dgm:cxn modelId="{17F93EE9-F73E-40F2-8E00-B445B22E0067}" type="presParOf" srcId="{2048CEB2-7C17-4FB9-A883-E4BB1E622A04}" destId="{32BFD554-D80D-4958-8216-80ED0F5D0231}" srcOrd="8" destOrd="0" presId="urn:microsoft.com/office/officeart/2005/8/layout/radial1"/>
    <dgm:cxn modelId="{50CC6DAC-09CA-41B7-BDF0-6597304B78EA}" type="presParOf" srcId="{2048CEB2-7C17-4FB9-A883-E4BB1E622A04}" destId="{8E6148E2-0E90-47A0-9094-D39659879A91}" srcOrd="9" destOrd="0" presId="urn:microsoft.com/office/officeart/2005/8/layout/radial1"/>
    <dgm:cxn modelId="{40F6A6C7-C205-4AB5-9BF8-A3F2C711C824}" type="presParOf" srcId="{8E6148E2-0E90-47A0-9094-D39659879A91}" destId="{90E15AA6-D3E4-4455-A8E0-F20ED790F4B8}" srcOrd="0" destOrd="0" presId="urn:microsoft.com/office/officeart/2005/8/layout/radial1"/>
    <dgm:cxn modelId="{4727CAAE-C172-43C4-902C-3B0C8F1F2152}" type="presParOf" srcId="{2048CEB2-7C17-4FB9-A883-E4BB1E622A04}" destId="{CBA11F0B-7AAC-4154-AD4E-73A36C271C24}" srcOrd="10" destOrd="0" presId="urn:microsoft.com/office/officeart/2005/8/layout/radial1"/>
    <dgm:cxn modelId="{5C3C6067-4BA2-42D1-90FF-198342C5C24A}" type="presParOf" srcId="{2048CEB2-7C17-4FB9-A883-E4BB1E622A04}" destId="{513B1907-0543-496E-A390-973C654E3026}" srcOrd="11" destOrd="0" presId="urn:microsoft.com/office/officeart/2005/8/layout/radial1"/>
    <dgm:cxn modelId="{ACE1D2F8-D1DD-4EC9-99D5-00E95850AD4F}" type="presParOf" srcId="{513B1907-0543-496E-A390-973C654E3026}" destId="{5F917AB1-2977-49CD-BCF1-773C7E0FDBAC}" srcOrd="0" destOrd="0" presId="urn:microsoft.com/office/officeart/2005/8/layout/radial1"/>
    <dgm:cxn modelId="{6D689088-784D-4295-A6C2-BF1FC0CA07CE}" type="presParOf" srcId="{2048CEB2-7C17-4FB9-A883-E4BB1E622A04}" destId="{6A4A8A73-59AB-4A00-A87F-9DFC13BEEAB2}" srcOrd="12" destOrd="0" presId="urn:microsoft.com/office/officeart/2005/8/layout/radial1"/>
    <dgm:cxn modelId="{2E321BDD-2334-4D4F-97D5-E61BE3AFD546}" type="presParOf" srcId="{2048CEB2-7C17-4FB9-A883-E4BB1E622A04}" destId="{09F080E4-D2A3-421A-B126-C16BB2204246}" srcOrd="13" destOrd="0" presId="urn:microsoft.com/office/officeart/2005/8/layout/radial1"/>
    <dgm:cxn modelId="{D99CCB5B-1645-48FD-856F-C52FBD1527FF}" type="presParOf" srcId="{09F080E4-D2A3-421A-B126-C16BB2204246}" destId="{117A5896-9EEB-42E0-9496-B446A61DA97C}" srcOrd="0" destOrd="0" presId="urn:microsoft.com/office/officeart/2005/8/layout/radial1"/>
    <dgm:cxn modelId="{892DFA0D-AF70-44D9-8EA9-C06434BA864A}" type="presParOf" srcId="{2048CEB2-7C17-4FB9-A883-E4BB1E622A04}" destId="{065620A8-8C75-4EA4-9EF2-624476D0F2A7}" srcOrd="14" destOrd="0" presId="urn:microsoft.com/office/officeart/2005/8/layout/radial1"/>
    <dgm:cxn modelId="{5FF00EE3-0860-4D67-BA47-D83ACD4BF166}" type="presParOf" srcId="{2048CEB2-7C17-4FB9-A883-E4BB1E622A04}" destId="{A232C4CA-15D5-4E54-B6AD-A23E91D8305E}" srcOrd="15" destOrd="0" presId="urn:microsoft.com/office/officeart/2005/8/layout/radial1"/>
    <dgm:cxn modelId="{7629A5BC-EF9F-4133-99BD-6928D49EA5A0}" type="presParOf" srcId="{A232C4CA-15D5-4E54-B6AD-A23E91D8305E}" destId="{D6549BFD-1683-4FF0-9100-94BCDB703A35}" srcOrd="0" destOrd="0" presId="urn:microsoft.com/office/officeart/2005/8/layout/radial1"/>
    <dgm:cxn modelId="{8917115E-9E6C-4C67-9492-6E4B63AA85E5}" type="presParOf" srcId="{2048CEB2-7C17-4FB9-A883-E4BB1E622A04}" destId="{27505CBA-7E44-4708-8CF6-D48D17502D27}" srcOrd="16" destOrd="0" presId="urn:microsoft.com/office/officeart/2005/8/layout/radial1"/>
    <dgm:cxn modelId="{F29B4955-D287-4539-AFAE-E03827AA71AC}" type="presParOf" srcId="{2048CEB2-7C17-4FB9-A883-E4BB1E622A04}" destId="{CA6F1050-7770-4CA6-B612-B01F4DA15000}" srcOrd="17" destOrd="0" presId="urn:microsoft.com/office/officeart/2005/8/layout/radial1"/>
    <dgm:cxn modelId="{7EAB313C-093E-4ED4-A964-E670BFC3B674}" type="presParOf" srcId="{CA6F1050-7770-4CA6-B612-B01F4DA15000}" destId="{F17BECC9-4AD4-47F3-948F-6DC9B8B63C3F}" srcOrd="0" destOrd="0" presId="urn:microsoft.com/office/officeart/2005/8/layout/radial1"/>
    <dgm:cxn modelId="{743D0E42-98DF-469A-8E65-6562F8EEBEE3}" type="presParOf" srcId="{2048CEB2-7C17-4FB9-A883-E4BB1E622A04}" destId="{725FD750-D815-4070-A65B-A43A65114C78}" srcOrd="18" destOrd="0" presId="urn:microsoft.com/office/officeart/2005/8/layout/radial1"/>
  </dgm:cxnLst>
  <dgm:bg>
    <a:solidFill>
      <a:srgbClr val="7ECEFD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0201AB-7AC9-400E-A033-7C35602C0EFC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D4C746-3BEB-414D-A02D-F2902B22403D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Проект «В здоровом теле здоровый дух»</a:t>
          </a:r>
          <a:endParaRPr lang="ru-RU" b="1" dirty="0">
            <a:solidFill>
              <a:schemeClr val="tx1"/>
            </a:solidFill>
          </a:endParaRPr>
        </a:p>
      </dgm:t>
    </dgm:pt>
    <dgm:pt modelId="{24A6F5DA-11E3-4068-AE2C-E906C1007F43}" type="parTrans" cxnId="{6C750242-1AF9-456E-A924-CAE0D3DD4354}">
      <dgm:prSet/>
      <dgm:spPr/>
      <dgm:t>
        <a:bodyPr/>
        <a:lstStyle/>
        <a:p>
          <a:endParaRPr lang="ru-RU"/>
        </a:p>
      </dgm:t>
    </dgm:pt>
    <dgm:pt modelId="{0E895691-7C9C-4E43-A298-C7C988B6310D}" type="sibTrans" cxnId="{6C750242-1AF9-456E-A924-CAE0D3DD4354}">
      <dgm:prSet/>
      <dgm:spPr/>
      <dgm:t>
        <a:bodyPr/>
        <a:lstStyle/>
        <a:p>
          <a:endParaRPr lang="ru-RU"/>
        </a:p>
      </dgm:t>
    </dgm:pt>
    <dgm:pt modelId="{538CE38E-45E9-4377-9199-FE892AD48E67}">
      <dgm:prSet phldrT="[Текст]"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Лыжня России</a:t>
          </a:r>
          <a:endParaRPr lang="ru-RU" sz="1400" b="1" dirty="0">
            <a:solidFill>
              <a:schemeClr val="tx1"/>
            </a:solidFill>
          </a:endParaRPr>
        </a:p>
      </dgm:t>
    </dgm:pt>
    <dgm:pt modelId="{1B53CE4F-3D87-4BCF-A8C2-3BA9ED0C2520}" type="parTrans" cxnId="{3694BE74-3F8E-4AB8-BD92-960725034EF5}">
      <dgm:prSet/>
      <dgm:spPr/>
      <dgm:t>
        <a:bodyPr/>
        <a:lstStyle/>
        <a:p>
          <a:endParaRPr lang="ru-RU"/>
        </a:p>
      </dgm:t>
    </dgm:pt>
    <dgm:pt modelId="{E92E7465-3C64-4D24-93E4-10123749D1FC}" type="sibTrans" cxnId="{3694BE74-3F8E-4AB8-BD92-960725034EF5}">
      <dgm:prSet/>
      <dgm:spPr/>
      <dgm:t>
        <a:bodyPr/>
        <a:lstStyle/>
        <a:p>
          <a:endParaRPr lang="ru-RU"/>
        </a:p>
      </dgm:t>
    </dgm:pt>
    <dgm:pt modelId="{6EAAE7C0-60CD-498D-9F82-FC02F924F366}">
      <dgm:prSet phldrT="[Текст]"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КЭС-</a:t>
          </a:r>
          <a:r>
            <a:rPr lang="ru-RU" sz="1400" b="1" dirty="0" err="1" smtClean="0">
              <a:solidFill>
                <a:schemeClr val="tx1"/>
              </a:solidFill>
            </a:rPr>
            <a:t>Баскет</a:t>
          </a:r>
          <a:endParaRPr lang="ru-RU" sz="1400" b="1" dirty="0">
            <a:solidFill>
              <a:schemeClr val="tx1"/>
            </a:solidFill>
          </a:endParaRPr>
        </a:p>
      </dgm:t>
    </dgm:pt>
    <dgm:pt modelId="{E8CEBCF0-A21A-41CD-A5EA-892EAA35E0C2}" type="parTrans" cxnId="{8EA5F4F6-C7E2-4C4A-97C5-9E08B4A5A8F4}">
      <dgm:prSet/>
      <dgm:spPr/>
      <dgm:t>
        <a:bodyPr/>
        <a:lstStyle/>
        <a:p>
          <a:endParaRPr lang="ru-RU"/>
        </a:p>
      </dgm:t>
    </dgm:pt>
    <dgm:pt modelId="{8A006655-4281-481B-B4F3-62C95FE8644B}" type="sibTrans" cxnId="{8EA5F4F6-C7E2-4C4A-97C5-9E08B4A5A8F4}">
      <dgm:prSet/>
      <dgm:spPr/>
      <dgm:t>
        <a:bodyPr/>
        <a:lstStyle/>
        <a:p>
          <a:endParaRPr lang="ru-RU"/>
        </a:p>
      </dgm:t>
    </dgm:pt>
    <dgm:pt modelId="{651F9D0C-49DD-4316-8E03-CCBE07738315}">
      <dgm:prSet phldrT="[Текст]"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Участие в турнире «Золотая шайба»</a:t>
          </a:r>
          <a:endParaRPr lang="ru-RU" sz="1400" b="1" dirty="0">
            <a:solidFill>
              <a:schemeClr val="tx1"/>
            </a:solidFill>
          </a:endParaRPr>
        </a:p>
      </dgm:t>
    </dgm:pt>
    <dgm:pt modelId="{3925266F-74B0-4C06-BB61-FF4ECFB6FBA3}" type="parTrans" cxnId="{05B79D8E-3701-4054-9B20-989BAA441711}">
      <dgm:prSet/>
      <dgm:spPr/>
      <dgm:t>
        <a:bodyPr/>
        <a:lstStyle/>
        <a:p>
          <a:endParaRPr lang="ru-RU"/>
        </a:p>
      </dgm:t>
    </dgm:pt>
    <dgm:pt modelId="{F5035BE3-803D-40C3-931D-30FC36B52B6F}" type="sibTrans" cxnId="{05B79D8E-3701-4054-9B20-989BAA441711}">
      <dgm:prSet/>
      <dgm:spPr/>
      <dgm:t>
        <a:bodyPr/>
        <a:lstStyle/>
        <a:p>
          <a:endParaRPr lang="ru-RU"/>
        </a:p>
      </dgm:t>
    </dgm:pt>
    <dgm:pt modelId="{0D304380-21AE-4B04-A056-DE14103A9476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Кросс Нации</a:t>
          </a:r>
          <a:endParaRPr lang="ru-RU" sz="1400" b="1" dirty="0">
            <a:solidFill>
              <a:schemeClr val="tx1"/>
            </a:solidFill>
          </a:endParaRPr>
        </a:p>
      </dgm:t>
    </dgm:pt>
    <dgm:pt modelId="{6C7D4017-C1BE-46B5-95E8-5A1374F0F8C8}" type="parTrans" cxnId="{5C3D2D52-15B0-41AE-9B6B-B25A602A7DFB}">
      <dgm:prSet/>
      <dgm:spPr/>
      <dgm:t>
        <a:bodyPr/>
        <a:lstStyle/>
        <a:p>
          <a:endParaRPr lang="ru-RU"/>
        </a:p>
      </dgm:t>
    </dgm:pt>
    <dgm:pt modelId="{75D91E8C-5939-4264-B109-82EDEEF2D7B7}" type="sibTrans" cxnId="{5C3D2D52-15B0-41AE-9B6B-B25A602A7DFB}">
      <dgm:prSet/>
      <dgm:spPr/>
      <dgm:t>
        <a:bodyPr/>
        <a:lstStyle/>
        <a:p>
          <a:endParaRPr lang="ru-RU"/>
        </a:p>
      </dgm:t>
    </dgm:pt>
    <dgm:pt modelId="{56C99CCB-6DF1-43D1-95A0-7965CB4CE06E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Легкоатлетический кросс</a:t>
          </a:r>
          <a:endParaRPr lang="ru-RU" sz="1400" b="1" dirty="0">
            <a:solidFill>
              <a:schemeClr val="tx1"/>
            </a:solidFill>
          </a:endParaRPr>
        </a:p>
      </dgm:t>
    </dgm:pt>
    <dgm:pt modelId="{FEFF0298-E6EA-4B0E-8C19-8B8B5856F706}" type="parTrans" cxnId="{5BCF153A-1FB8-4954-B539-E6C7854ABA8D}">
      <dgm:prSet/>
      <dgm:spPr/>
      <dgm:t>
        <a:bodyPr/>
        <a:lstStyle/>
        <a:p>
          <a:endParaRPr lang="ru-RU"/>
        </a:p>
      </dgm:t>
    </dgm:pt>
    <dgm:pt modelId="{407D51B1-8453-4B04-86E2-1D99D74151E3}" type="sibTrans" cxnId="{5BCF153A-1FB8-4954-B539-E6C7854ABA8D}">
      <dgm:prSet/>
      <dgm:spPr/>
      <dgm:t>
        <a:bodyPr/>
        <a:lstStyle/>
        <a:p>
          <a:endParaRPr lang="ru-RU"/>
        </a:p>
      </dgm:t>
    </dgm:pt>
    <dgm:pt modelId="{131BAF69-2721-49C0-9FA6-2008C47BF832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Соревнования по бадминтону на Кубок Мэра</a:t>
          </a:r>
          <a:endParaRPr lang="ru-RU" sz="1400" b="1" dirty="0">
            <a:solidFill>
              <a:schemeClr val="tx1"/>
            </a:solidFill>
          </a:endParaRPr>
        </a:p>
      </dgm:t>
    </dgm:pt>
    <dgm:pt modelId="{4066095F-833A-472D-986B-EBE795DC054B}" type="parTrans" cxnId="{69B9E6D3-E9DD-47A8-B706-CBCBF35D6020}">
      <dgm:prSet/>
      <dgm:spPr/>
      <dgm:t>
        <a:bodyPr/>
        <a:lstStyle/>
        <a:p>
          <a:endParaRPr lang="ru-RU"/>
        </a:p>
      </dgm:t>
    </dgm:pt>
    <dgm:pt modelId="{CC849813-4395-4A76-820C-E6BBD28BC6DE}" type="sibTrans" cxnId="{69B9E6D3-E9DD-47A8-B706-CBCBF35D6020}">
      <dgm:prSet/>
      <dgm:spPr/>
      <dgm:t>
        <a:bodyPr/>
        <a:lstStyle/>
        <a:p>
          <a:endParaRPr lang="ru-RU"/>
        </a:p>
      </dgm:t>
    </dgm:pt>
    <dgm:pt modelId="{7F25D45D-F18B-4DE3-8AFA-59092ECC2B43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Спортивное мероприятие «</a:t>
          </a:r>
          <a:r>
            <a:rPr lang="ru-RU" sz="1400" b="1" dirty="0" err="1" smtClean="0">
              <a:solidFill>
                <a:schemeClr val="tx1"/>
              </a:solidFill>
            </a:rPr>
            <a:t>Мама,папа,я</a:t>
          </a:r>
          <a:r>
            <a:rPr lang="ru-RU" sz="1400" b="1" dirty="0" smtClean="0">
              <a:solidFill>
                <a:schemeClr val="tx1"/>
              </a:solidFill>
            </a:rPr>
            <a:t>-спортивная семья»</a:t>
          </a:r>
          <a:endParaRPr lang="ru-RU" sz="1400" b="1" dirty="0">
            <a:solidFill>
              <a:schemeClr val="tx1"/>
            </a:solidFill>
          </a:endParaRPr>
        </a:p>
      </dgm:t>
    </dgm:pt>
    <dgm:pt modelId="{7B9B1969-763B-4998-B25E-EC6C021FFFDD}" type="parTrans" cxnId="{1347FCF9-A4CF-435C-8F44-F0D4B4658D4D}">
      <dgm:prSet/>
      <dgm:spPr/>
      <dgm:t>
        <a:bodyPr/>
        <a:lstStyle/>
        <a:p>
          <a:endParaRPr lang="ru-RU"/>
        </a:p>
      </dgm:t>
    </dgm:pt>
    <dgm:pt modelId="{10FA79C3-A107-4B7C-8E96-C346E83AD222}" type="sibTrans" cxnId="{1347FCF9-A4CF-435C-8F44-F0D4B4658D4D}">
      <dgm:prSet/>
      <dgm:spPr/>
      <dgm:t>
        <a:bodyPr/>
        <a:lstStyle/>
        <a:p>
          <a:endParaRPr lang="ru-RU"/>
        </a:p>
      </dgm:t>
    </dgm:pt>
    <dgm:pt modelId="{786BAEBC-FAE3-49A7-B449-EAB42EFCEAB1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Реализация проекта «</a:t>
          </a:r>
          <a:r>
            <a:rPr lang="ru-RU" sz="1400" b="1" dirty="0" err="1" smtClean="0">
              <a:solidFill>
                <a:schemeClr val="tx1"/>
              </a:solidFill>
            </a:rPr>
            <a:t>Корэш</a:t>
          </a:r>
          <a:r>
            <a:rPr lang="ru-RU" sz="1400" b="1" dirty="0" smtClean="0">
              <a:solidFill>
                <a:schemeClr val="tx1"/>
              </a:solidFill>
            </a:rPr>
            <a:t> в школе»</a:t>
          </a:r>
          <a:endParaRPr lang="ru-RU" sz="1400" b="1" dirty="0">
            <a:solidFill>
              <a:schemeClr val="tx1"/>
            </a:solidFill>
          </a:endParaRPr>
        </a:p>
      </dgm:t>
    </dgm:pt>
    <dgm:pt modelId="{B2ABF246-D0B5-4B87-8440-6859FE6CAC58}" type="parTrans" cxnId="{9A0639C7-D66C-420B-BDB4-AB831567D51E}">
      <dgm:prSet/>
      <dgm:spPr/>
      <dgm:t>
        <a:bodyPr/>
        <a:lstStyle/>
        <a:p>
          <a:endParaRPr lang="ru-RU"/>
        </a:p>
      </dgm:t>
    </dgm:pt>
    <dgm:pt modelId="{97D6E6F4-E7C5-458C-9C4C-91537A55560E}" type="sibTrans" cxnId="{9A0639C7-D66C-420B-BDB4-AB831567D51E}">
      <dgm:prSet/>
      <dgm:spPr/>
      <dgm:t>
        <a:bodyPr/>
        <a:lstStyle/>
        <a:p>
          <a:endParaRPr lang="ru-RU"/>
        </a:p>
      </dgm:t>
    </dgm:pt>
    <dgm:pt modelId="{D37B6AC8-22F2-4DEF-9B4A-4DC3DB5FF4D8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Реализация проекта «</a:t>
          </a:r>
          <a:r>
            <a:rPr lang="ru-RU" sz="1400" b="1" dirty="0" err="1" smtClean="0">
              <a:solidFill>
                <a:schemeClr val="tx1"/>
              </a:solidFill>
            </a:rPr>
            <a:t>Черлидинг</a:t>
          </a:r>
          <a:r>
            <a:rPr lang="ru-RU" sz="1400" b="1" dirty="0" smtClean="0">
              <a:solidFill>
                <a:schemeClr val="tx1"/>
              </a:solidFill>
            </a:rPr>
            <a:t> в школу»</a:t>
          </a:r>
          <a:endParaRPr lang="ru-RU" sz="1400" b="1" dirty="0">
            <a:solidFill>
              <a:schemeClr val="tx1"/>
            </a:solidFill>
          </a:endParaRPr>
        </a:p>
      </dgm:t>
    </dgm:pt>
    <dgm:pt modelId="{026583B2-2695-4E2F-B6A8-7515F8AF50A4}" type="parTrans" cxnId="{32B8DC89-C695-49B4-901F-8EA5BD24DC59}">
      <dgm:prSet/>
      <dgm:spPr/>
      <dgm:t>
        <a:bodyPr/>
        <a:lstStyle/>
        <a:p>
          <a:endParaRPr lang="ru-RU"/>
        </a:p>
      </dgm:t>
    </dgm:pt>
    <dgm:pt modelId="{3D2594B3-6FB0-4011-BCF6-6B8FD548548C}" type="sibTrans" cxnId="{32B8DC89-C695-49B4-901F-8EA5BD24DC59}">
      <dgm:prSet/>
      <dgm:spPr/>
      <dgm:t>
        <a:bodyPr/>
        <a:lstStyle/>
        <a:p>
          <a:endParaRPr lang="ru-RU"/>
        </a:p>
      </dgm:t>
    </dgm:pt>
    <dgm:pt modelId="{CB5A73B3-11F3-42FD-98CE-5D28CBD78AA6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Посещение бассейна</a:t>
          </a:r>
          <a:endParaRPr lang="ru-RU" sz="1400" b="1" dirty="0">
            <a:solidFill>
              <a:schemeClr val="tx1"/>
            </a:solidFill>
          </a:endParaRPr>
        </a:p>
      </dgm:t>
    </dgm:pt>
    <dgm:pt modelId="{B968AF17-E1B3-4761-AA93-FEDF15BF2D61}" type="parTrans" cxnId="{474D5BE7-46F9-4F5C-8A95-CAE02EA2E909}">
      <dgm:prSet/>
      <dgm:spPr/>
      <dgm:t>
        <a:bodyPr/>
        <a:lstStyle/>
        <a:p>
          <a:endParaRPr lang="ru-RU"/>
        </a:p>
      </dgm:t>
    </dgm:pt>
    <dgm:pt modelId="{5411DFC2-CBB7-48D6-8A8C-11FD60CFE361}" type="sibTrans" cxnId="{474D5BE7-46F9-4F5C-8A95-CAE02EA2E909}">
      <dgm:prSet/>
      <dgm:spPr/>
      <dgm:t>
        <a:bodyPr/>
        <a:lstStyle/>
        <a:p>
          <a:endParaRPr lang="ru-RU"/>
        </a:p>
      </dgm:t>
    </dgm:pt>
    <dgm:pt modelId="{6C9AF63C-2238-4E54-ADC9-65B2050225F8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Реализация проекта «Дзюдо в школу»</a:t>
          </a:r>
          <a:endParaRPr lang="ru-RU" sz="1400" b="1" dirty="0">
            <a:solidFill>
              <a:schemeClr val="tx1"/>
            </a:solidFill>
          </a:endParaRPr>
        </a:p>
      </dgm:t>
    </dgm:pt>
    <dgm:pt modelId="{19FA1576-0AFB-4590-B764-B105C9E60E4C}" type="parTrans" cxnId="{CDA4D031-1D61-4F59-BD0D-4BF58FD05074}">
      <dgm:prSet/>
      <dgm:spPr/>
      <dgm:t>
        <a:bodyPr/>
        <a:lstStyle/>
        <a:p>
          <a:endParaRPr lang="ru-RU"/>
        </a:p>
      </dgm:t>
    </dgm:pt>
    <dgm:pt modelId="{7394B3D4-7D0E-477E-880F-ACC6BFB7D01E}" type="sibTrans" cxnId="{CDA4D031-1D61-4F59-BD0D-4BF58FD05074}">
      <dgm:prSet/>
      <dgm:spPr/>
      <dgm:t>
        <a:bodyPr/>
        <a:lstStyle/>
        <a:p>
          <a:endParaRPr lang="ru-RU"/>
        </a:p>
      </dgm:t>
    </dgm:pt>
    <dgm:pt modelId="{D7CC67B4-419D-4B60-99B9-651593A1D996}">
      <dgm:prSet phldrT="[Текст]" custScaleX="142561" custRadScaleRad="88393" custRadScaleInc="-76926"/>
      <dgm:spPr>
        <a:prstGeom prst="roundRect">
          <a:avLst/>
        </a:prstGeom>
        <a:solidFill>
          <a:srgbClr val="21A0FF"/>
        </a:solidFill>
      </dgm:spPr>
      <dgm:t>
        <a:bodyPr/>
        <a:lstStyle/>
        <a:p>
          <a:endParaRPr lang="ru-RU"/>
        </a:p>
      </dgm:t>
    </dgm:pt>
    <dgm:pt modelId="{E88C842A-5342-446B-9B5B-1BB334E24859}" type="parTrans" cxnId="{74D7715A-2401-4C6D-B841-361F109061F1}">
      <dgm:prSet/>
      <dgm:spPr/>
      <dgm:t>
        <a:bodyPr/>
        <a:lstStyle/>
        <a:p>
          <a:endParaRPr lang="ru-RU"/>
        </a:p>
      </dgm:t>
    </dgm:pt>
    <dgm:pt modelId="{32D867AC-FC3B-4E3D-8802-84BF113FE444}" type="sibTrans" cxnId="{74D7715A-2401-4C6D-B841-361F109061F1}">
      <dgm:prSet/>
      <dgm:spPr/>
      <dgm:t>
        <a:bodyPr/>
        <a:lstStyle/>
        <a:p>
          <a:endParaRPr lang="ru-RU"/>
        </a:p>
      </dgm:t>
    </dgm:pt>
    <dgm:pt modelId="{DC6686C6-C795-427C-A2E1-D3C93347CF0F}">
      <dgm:prSet phldrT="[Текст]" custScaleX="142561" custRadScaleRad="88393" custRadScaleInc="-76926"/>
      <dgm:spPr>
        <a:prstGeom prst="roundRect">
          <a:avLst/>
        </a:prstGeom>
        <a:solidFill>
          <a:srgbClr val="21A0FF"/>
        </a:solidFill>
      </dgm:spPr>
      <dgm:t>
        <a:bodyPr/>
        <a:lstStyle/>
        <a:p>
          <a:endParaRPr lang="ru-RU"/>
        </a:p>
      </dgm:t>
    </dgm:pt>
    <dgm:pt modelId="{32EACE16-870C-4BCD-B826-3B3E5409F679}" type="parTrans" cxnId="{24231D1C-F928-47A7-B216-0D23679552AE}">
      <dgm:prSet/>
      <dgm:spPr/>
      <dgm:t>
        <a:bodyPr/>
        <a:lstStyle/>
        <a:p>
          <a:endParaRPr lang="ru-RU"/>
        </a:p>
      </dgm:t>
    </dgm:pt>
    <dgm:pt modelId="{41B55798-CDF4-42C4-8A48-5A617D9388B9}" type="sibTrans" cxnId="{24231D1C-F928-47A7-B216-0D23679552AE}">
      <dgm:prSet/>
      <dgm:spPr/>
      <dgm:t>
        <a:bodyPr/>
        <a:lstStyle/>
        <a:p>
          <a:endParaRPr lang="ru-RU"/>
        </a:p>
      </dgm:t>
    </dgm:pt>
    <dgm:pt modelId="{CF913236-5FB8-4369-9C8B-E17EBF331710}">
      <dgm:prSet custScaleX="137116" custRadScaleRad="124679" custRadScaleInc="-103341"/>
      <dgm:spPr>
        <a:prstGeom prst="roundRect">
          <a:avLst/>
        </a:prstGeom>
        <a:solidFill>
          <a:srgbClr val="21A0FF"/>
        </a:solidFill>
      </dgm:spPr>
      <dgm:t>
        <a:bodyPr/>
        <a:lstStyle/>
        <a:p>
          <a:endParaRPr lang="ru-RU"/>
        </a:p>
      </dgm:t>
    </dgm:pt>
    <dgm:pt modelId="{922FCC71-8A56-4723-8848-3519CD373AA2}" type="parTrans" cxnId="{7F052037-58F9-46FB-A107-AB4C5E4ECA8D}">
      <dgm:prSet/>
      <dgm:spPr/>
      <dgm:t>
        <a:bodyPr/>
        <a:lstStyle/>
        <a:p>
          <a:endParaRPr lang="ru-RU"/>
        </a:p>
      </dgm:t>
    </dgm:pt>
    <dgm:pt modelId="{F5B0F2C9-D3BD-497C-A8D5-1644B1CE3201}" type="sibTrans" cxnId="{7F052037-58F9-46FB-A107-AB4C5E4ECA8D}">
      <dgm:prSet/>
      <dgm:spPr/>
      <dgm:t>
        <a:bodyPr/>
        <a:lstStyle/>
        <a:p>
          <a:endParaRPr lang="ru-RU"/>
        </a:p>
      </dgm:t>
    </dgm:pt>
    <dgm:pt modelId="{25635045-E807-4043-9249-9B33F7C3A098}">
      <dgm:prSet custScaleX="137116" custRadScaleRad="124679" custRadScaleInc="-103341"/>
      <dgm:spPr>
        <a:prstGeom prst="roundRect">
          <a:avLst/>
        </a:prstGeom>
        <a:solidFill>
          <a:srgbClr val="21A0FF"/>
        </a:solidFill>
      </dgm:spPr>
      <dgm:t>
        <a:bodyPr/>
        <a:lstStyle/>
        <a:p>
          <a:endParaRPr lang="ru-RU"/>
        </a:p>
      </dgm:t>
    </dgm:pt>
    <dgm:pt modelId="{8BCB0963-520F-477D-BB1C-AE503DDF1BA7}" type="parTrans" cxnId="{28B31FEE-7E09-4E3F-ADF6-5F4E95846DCB}">
      <dgm:prSet/>
      <dgm:spPr/>
      <dgm:t>
        <a:bodyPr/>
        <a:lstStyle/>
        <a:p>
          <a:endParaRPr lang="ru-RU"/>
        </a:p>
      </dgm:t>
    </dgm:pt>
    <dgm:pt modelId="{1BF3D0B7-5AF0-4EC2-A2C0-4E3A0108B264}" type="sibTrans" cxnId="{28B31FEE-7E09-4E3F-ADF6-5F4E95846DCB}">
      <dgm:prSet/>
      <dgm:spPr/>
      <dgm:t>
        <a:bodyPr/>
        <a:lstStyle/>
        <a:p>
          <a:endParaRPr lang="ru-RU"/>
        </a:p>
      </dgm:t>
    </dgm:pt>
    <dgm:pt modelId="{F471765E-948E-47DA-B100-CA80582BE36B}">
      <dgm:prSet custScaleX="137116" custRadScaleRad="124679" custRadScaleInc="-103341"/>
      <dgm:spPr>
        <a:prstGeom prst="roundRect">
          <a:avLst/>
        </a:prstGeom>
        <a:solidFill>
          <a:srgbClr val="21A0FF"/>
        </a:solidFill>
      </dgm:spPr>
      <dgm:t>
        <a:bodyPr/>
        <a:lstStyle/>
        <a:p>
          <a:endParaRPr lang="ru-RU"/>
        </a:p>
      </dgm:t>
    </dgm:pt>
    <dgm:pt modelId="{FFAB5137-EDCB-47A4-A927-028855137C9C}" type="parTrans" cxnId="{97927E40-9114-480F-82CC-58A458AAF9CE}">
      <dgm:prSet/>
      <dgm:spPr/>
      <dgm:t>
        <a:bodyPr/>
        <a:lstStyle/>
        <a:p>
          <a:endParaRPr lang="ru-RU"/>
        </a:p>
      </dgm:t>
    </dgm:pt>
    <dgm:pt modelId="{1C3DDAB6-0CAD-48E7-9263-047D3B377A4D}" type="sibTrans" cxnId="{97927E40-9114-480F-82CC-58A458AAF9CE}">
      <dgm:prSet/>
      <dgm:spPr/>
      <dgm:t>
        <a:bodyPr/>
        <a:lstStyle/>
        <a:p>
          <a:endParaRPr lang="ru-RU"/>
        </a:p>
      </dgm:t>
    </dgm:pt>
    <dgm:pt modelId="{077A1A56-FD75-44DF-8AA7-A8BABA825B25}" type="pres">
      <dgm:prSet presAssocID="{1E0201AB-7AC9-400E-A033-7C35602C0EF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9146FC-B0BD-4282-ACA8-3DD862C99639}" type="pres">
      <dgm:prSet presAssocID="{59D4C746-3BEB-414D-A02D-F2902B22403D}" presName="centerShape" presStyleLbl="node0" presStyleIdx="0" presStyleCnt="1" custScaleX="218639" custScaleY="153449" custLinFactNeighborX="-9844" custLinFactNeighborY="-1454"/>
      <dgm:spPr/>
      <dgm:t>
        <a:bodyPr/>
        <a:lstStyle/>
        <a:p>
          <a:endParaRPr lang="ru-RU"/>
        </a:p>
      </dgm:t>
    </dgm:pt>
    <dgm:pt modelId="{99850C47-DB7C-4C84-83F3-38E5C0773D99}" type="pres">
      <dgm:prSet presAssocID="{1B53CE4F-3D87-4BCF-A8C2-3BA9ED0C2520}" presName="Name9" presStyleLbl="parChTrans1D2" presStyleIdx="0" presStyleCnt="11"/>
      <dgm:spPr/>
      <dgm:t>
        <a:bodyPr/>
        <a:lstStyle/>
        <a:p>
          <a:endParaRPr lang="ru-RU"/>
        </a:p>
      </dgm:t>
    </dgm:pt>
    <dgm:pt modelId="{1178EAAA-E8B5-46E6-92BF-5384F3EF5120}" type="pres">
      <dgm:prSet presAssocID="{1B53CE4F-3D87-4BCF-A8C2-3BA9ED0C2520}" presName="connTx" presStyleLbl="parChTrans1D2" presStyleIdx="0" presStyleCnt="11"/>
      <dgm:spPr/>
      <dgm:t>
        <a:bodyPr/>
        <a:lstStyle/>
        <a:p>
          <a:endParaRPr lang="ru-RU"/>
        </a:p>
      </dgm:t>
    </dgm:pt>
    <dgm:pt modelId="{4AE9455D-B9C5-4FCE-96D4-4E487F5F77BF}" type="pres">
      <dgm:prSet presAssocID="{538CE38E-45E9-4377-9199-FE892AD48E67}" presName="node" presStyleLbl="node1" presStyleIdx="0" presStyleCnt="11" custScaleX="142561" custRadScaleRad="105846" custRadScaleInc="-15206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2A4BEB1-614D-4D61-A039-AF5C4291BD9F}" type="pres">
      <dgm:prSet presAssocID="{6C7D4017-C1BE-46B5-95E8-5A1374F0F8C8}" presName="Name9" presStyleLbl="parChTrans1D2" presStyleIdx="1" presStyleCnt="11"/>
      <dgm:spPr/>
      <dgm:t>
        <a:bodyPr/>
        <a:lstStyle/>
        <a:p>
          <a:endParaRPr lang="ru-RU"/>
        </a:p>
      </dgm:t>
    </dgm:pt>
    <dgm:pt modelId="{D2B0A2A7-F6A5-4619-82A8-574AA0C430D1}" type="pres">
      <dgm:prSet presAssocID="{6C7D4017-C1BE-46B5-95E8-5A1374F0F8C8}" presName="connTx" presStyleLbl="parChTrans1D2" presStyleIdx="1" presStyleCnt="11"/>
      <dgm:spPr/>
      <dgm:t>
        <a:bodyPr/>
        <a:lstStyle/>
        <a:p>
          <a:endParaRPr lang="ru-RU"/>
        </a:p>
      </dgm:t>
    </dgm:pt>
    <dgm:pt modelId="{E4FA9A97-200E-4782-BE23-F897BFA38256}" type="pres">
      <dgm:prSet presAssocID="{0D304380-21AE-4B04-A056-DE14103A9476}" presName="node" presStyleLbl="node1" presStyleIdx="1" presStyleCnt="11" custScaleX="135139" custRadScaleRad="97020" custRadScaleInc="-11454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B580B2F-580F-408D-BC71-20096C63C360}" type="pres">
      <dgm:prSet presAssocID="{FEFF0298-E6EA-4B0E-8C19-8B8B5856F706}" presName="Name9" presStyleLbl="parChTrans1D2" presStyleIdx="2" presStyleCnt="11"/>
      <dgm:spPr/>
      <dgm:t>
        <a:bodyPr/>
        <a:lstStyle/>
        <a:p>
          <a:endParaRPr lang="ru-RU"/>
        </a:p>
      </dgm:t>
    </dgm:pt>
    <dgm:pt modelId="{BB012F94-D6A1-45CA-B1CA-D59F59C1A589}" type="pres">
      <dgm:prSet presAssocID="{FEFF0298-E6EA-4B0E-8C19-8B8B5856F706}" presName="connTx" presStyleLbl="parChTrans1D2" presStyleIdx="2" presStyleCnt="11"/>
      <dgm:spPr/>
      <dgm:t>
        <a:bodyPr/>
        <a:lstStyle/>
        <a:p>
          <a:endParaRPr lang="ru-RU"/>
        </a:p>
      </dgm:t>
    </dgm:pt>
    <dgm:pt modelId="{A83E574A-1CFC-4FA8-A2BB-0957C5E585C6}" type="pres">
      <dgm:prSet presAssocID="{56C99CCB-6DF1-43D1-95A0-7965CB4CE06E}" presName="node" presStyleLbl="node1" presStyleIdx="2" presStyleCnt="11" custScaleX="131755" custRadScaleRad="104763" custRadScaleInc="14719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010B485-A102-47AF-82A6-76757F5AFAF3}" type="pres">
      <dgm:prSet presAssocID="{4066095F-833A-472D-986B-EBE795DC054B}" presName="Name9" presStyleLbl="parChTrans1D2" presStyleIdx="3" presStyleCnt="11"/>
      <dgm:spPr/>
      <dgm:t>
        <a:bodyPr/>
        <a:lstStyle/>
        <a:p>
          <a:endParaRPr lang="ru-RU"/>
        </a:p>
      </dgm:t>
    </dgm:pt>
    <dgm:pt modelId="{5124D772-DBCE-43F4-B85C-32535CBC89D2}" type="pres">
      <dgm:prSet presAssocID="{4066095F-833A-472D-986B-EBE795DC054B}" presName="connTx" presStyleLbl="parChTrans1D2" presStyleIdx="3" presStyleCnt="11"/>
      <dgm:spPr/>
      <dgm:t>
        <a:bodyPr/>
        <a:lstStyle/>
        <a:p>
          <a:endParaRPr lang="ru-RU"/>
        </a:p>
      </dgm:t>
    </dgm:pt>
    <dgm:pt modelId="{5C9843A7-A0D0-411C-9050-0C15BF2621FF}" type="pres">
      <dgm:prSet presAssocID="{131BAF69-2721-49C0-9FA6-2008C47BF832}" presName="node" presStyleLbl="node1" presStyleIdx="3" presStyleCnt="11" custScaleX="141717" custRadScaleRad="106606" custRadScaleInc="9787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EE7FFD-D86A-42A4-BDC1-19284C694537}" type="pres">
      <dgm:prSet presAssocID="{E8CEBCF0-A21A-41CD-A5EA-892EAA35E0C2}" presName="Name9" presStyleLbl="parChTrans1D2" presStyleIdx="4" presStyleCnt="11"/>
      <dgm:spPr/>
      <dgm:t>
        <a:bodyPr/>
        <a:lstStyle/>
        <a:p>
          <a:endParaRPr lang="ru-RU"/>
        </a:p>
      </dgm:t>
    </dgm:pt>
    <dgm:pt modelId="{B67E1BC8-914F-423D-910E-73BEBD7234FD}" type="pres">
      <dgm:prSet presAssocID="{E8CEBCF0-A21A-41CD-A5EA-892EAA35E0C2}" presName="connTx" presStyleLbl="parChTrans1D2" presStyleIdx="4" presStyleCnt="11"/>
      <dgm:spPr/>
      <dgm:t>
        <a:bodyPr/>
        <a:lstStyle/>
        <a:p>
          <a:endParaRPr lang="ru-RU"/>
        </a:p>
      </dgm:t>
    </dgm:pt>
    <dgm:pt modelId="{76192B5B-B822-4D87-8E2D-081E09DAAC61}" type="pres">
      <dgm:prSet presAssocID="{6EAAE7C0-60CD-498D-9F82-FC02F924F366}" presName="node" presStyleLbl="node1" presStyleIdx="4" presStyleCnt="11" custScaleX="150337" custRadScaleRad="98275" custRadScaleInc="2243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E673955-B284-4B89-98BC-86E639EA68B1}" type="pres">
      <dgm:prSet presAssocID="{7B9B1969-763B-4998-B25E-EC6C021FFFDD}" presName="Name9" presStyleLbl="parChTrans1D2" presStyleIdx="5" presStyleCnt="11"/>
      <dgm:spPr/>
      <dgm:t>
        <a:bodyPr/>
        <a:lstStyle/>
        <a:p>
          <a:endParaRPr lang="ru-RU"/>
        </a:p>
      </dgm:t>
    </dgm:pt>
    <dgm:pt modelId="{BC23FC14-A4F9-482C-8D92-7F2BA53549CA}" type="pres">
      <dgm:prSet presAssocID="{7B9B1969-763B-4998-B25E-EC6C021FFFDD}" presName="connTx" presStyleLbl="parChTrans1D2" presStyleIdx="5" presStyleCnt="11"/>
      <dgm:spPr/>
      <dgm:t>
        <a:bodyPr/>
        <a:lstStyle/>
        <a:p>
          <a:endParaRPr lang="ru-RU"/>
        </a:p>
      </dgm:t>
    </dgm:pt>
    <dgm:pt modelId="{E7A691BC-8ACB-4DB4-940E-68DFABE78868}" type="pres">
      <dgm:prSet presAssocID="{7F25D45D-F18B-4DE3-8AFA-59092ECC2B43}" presName="node" presStyleLbl="node1" presStyleIdx="5" presStyleCnt="11" custScaleX="132342" custRadScaleRad="127840" custRadScaleInc="-16155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625BC51-EF0D-40C8-ADF2-BDD8B4746477}" type="pres">
      <dgm:prSet presAssocID="{3925266F-74B0-4C06-BB61-FF4ECFB6FBA3}" presName="Name9" presStyleLbl="parChTrans1D2" presStyleIdx="6" presStyleCnt="11"/>
      <dgm:spPr/>
      <dgm:t>
        <a:bodyPr/>
        <a:lstStyle/>
        <a:p>
          <a:endParaRPr lang="ru-RU"/>
        </a:p>
      </dgm:t>
    </dgm:pt>
    <dgm:pt modelId="{1FFB8786-0FEF-43B5-B7C3-D455C28A2648}" type="pres">
      <dgm:prSet presAssocID="{3925266F-74B0-4C06-BB61-FF4ECFB6FBA3}" presName="connTx" presStyleLbl="parChTrans1D2" presStyleIdx="6" presStyleCnt="11"/>
      <dgm:spPr/>
      <dgm:t>
        <a:bodyPr/>
        <a:lstStyle/>
        <a:p>
          <a:endParaRPr lang="ru-RU"/>
        </a:p>
      </dgm:t>
    </dgm:pt>
    <dgm:pt modelId="{DCDE8DC9-2351-4A85-86AC-0FE31B7FDC51}" type="pres">
      <dgm:prSet presAssocID="{651F9D0C-49DD-4316-8E03-CCBE07738315}" presName="node" presStyleLbl="node1" presStyleIdx="6" presStyleCnt="11" custScaleX="176934" custRadScaleRad="109769" custRadScaleInc="7734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C596AF4-3706-46A8-82A6-9BDCF7133118}" type="pres">
      <dgm:prSet presAssocID="{B2ABF246-D0B5-4B87-8440-6859FE6CAC58}" presName="Name9" presStyleLbl="parChTrans1D2" presStyleIdx="7" presStyleCnt="11"/>
      <dgm:spPr/>
      <dgm:t>
        <a:bodyPr/>
        <a:lstStyle/>
        <a:p>
          <a:endParaRPr lang="ru-RU"/>
        </a:p>
      </dgm:t>
    </dgm:pt>
    <dgm:pt modelId="{35ED3E78-2559-4A15-9523-69B4DC301484}" type="pres">
      <dgm:prSet presAssocID="{B2ABF246-D0B5-4B87-8440-6859FE6CAC58}" presName="connTx" presStyleLbl="parChTrans1D2" presStyleIdx="7" presStyleCnt="11"/>
      <dgm:spPr/>
      <dgm:t>
        <a:bodyPr/>
        <a:lstStyle/>
        <a:p>
          <a:endParaRPr lang="ru-RU"/>
        </a:p>
      </dgm:t>
    </dgm:pt>
    <dgm:pt modelId="{551F760F-5EC5-477D-B3F9-0141A27C7FD4}" type="pres">
      <dgm:prSet presAssocID="{786BAEBC-FAE3-49A7-B449-EAB42EFCEAB1}" presName="node" presStyleLbl="node1" presStyleIdx="7" presStyleCnt="11" custScaleX="128496" custRadScaleRad="138277" custRadScaleInc="7689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FB2B10E-90D4-4BFA-B228-410FD331C67F}" type="pres">
      <dgm:prSet presAssocID="{026583B2-2695-4E2F-B6A8-7515F8AF50A4}" presName="Name9" presStyleLbl="parChTrans1D2" presStyleIdx="8" presStyleCnt="11"/>
      <dgm:spPr/>
      <dgm:t>
        <a:bodyPr/>
        <a:lstStyle/>
        <a:p>
          <a:endParaRPr lang="ru-RU"/>
        </a:p>
      </dgm:t>
    </dgm:pt>
    <dgm:pt modelId="{374B89AA-D464-45B0-9D0C-6A92A1AED199}" type="pres">
      <dgm:prSet presAssocID="{026583B2-2695-4E2F-B6A8-7515F8AF50A4}" presName="connTx" presStyleLbl="parChTrans1D2" presStyleIdx="8" presStyleCnt="11"/>
      <dgm:spPr/>
      <dgm:t>
        <a:bodyPr/>
        <a:lstStyle/>
        <a:p>
          <a:endParaRPr lang="ru-RU"/>
        </a:p>
      </dgm:t>
    </dgm:pt>
    <dgm:pt modelId="{09F349AC-E67E-47E2-BF31-1BE88ECAA823}" type="pres">
      <dgm:prSet presAssocID="{D37B6AC8-22F2-4DEF-9B4A-4DC3DB5FF4D8}" presName="node" presStyleLbl="node1" presStyleIdx="8" presStyleCnt="11" custScaleX="123566" custRadScaleRad="134773" custRadScaleInc="858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44C30C4-F9ED-476F-A191-B770771B10C4}" type="pres">
      <dgm:prSet presAssocID="{B968AF17-E1B3-4761-AA93-FEDF15BF2D61}" presName="Name9" presStyleLbl="parChTrans1D2" presStyleIdx="9" presStyleCnt="11"/>
      <dgm:spPr/>
      <dgm:t>
        <a:bodyPr/>
        <a:lstStyle/>
        <a:p>
          <a:endParaRPr lang="ru-RU"/>
        </a:p>
      </dgm:t>
    </dgm:pt>
    <dgm:pt modelId="{6D746878-81A4-40B8-8D2D-5D4B44107851}" type="pres">
      <dgm:prSet presAssocID="{B968AF17-E1B3-4761-AA93-FEDF15BF2D61}" presName="connTx" presStyleLbl="parChTrans1D2" presStyleIdx="9" presStyleCnt="11"/>
      <dgm:spPr/>
      <dgm:t>
        <a:bodyPr/>
        <a:lstStyle/>
        <a:p>
          <a:endParaRPr lang="ru-RU"/>
        </a:p>
      </dgm:t>
    </dgm:pt>
    <dgm:pt modelId="{05837B17-5488-430C-81D9-6CCE0540F997}" type="pres">
      <dgm:prSet presAssocID="{CB5A73B3-11F3-42FD-98CE-5D28CBD78AA6}" presName="node" presStyleLbl="node1" presStyleIdx="9" presStyleCnt="11" custScaleX="159765" custRadScaleRad="130542" custRadScaleInc="-5829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EBEB876-EFBE-4D1F-ABD3-D62920FCE01C}" type="pres">
      <dgm:prSet presAssocID="{19FA1576-0AFB-4590-B764-B105C9E60E4C}" presName="Name9" presStyleLbl="parChTrans1D2" presStyleIdx="10" presStyleCnt="11"/>
      <dgm:spPr/>
      <dgm:t>
        <a:bodyPr/>
        <a:lstStyle/>
        <a:p>
          <a:endParaRPr lang="ru-RU"/>
        </a:p>
      </dgm:t>
    </dgm:pt>
    <dgm:pt modelId="{8B012547-2C8D-4CFF-96C7-585F0781032C}" type="pres">
      <dgm:prSet presAssocID="{19FA1576-0AFB-4590-B764-B105C9E60E4C}" presName="connTx" presStyleLbl="parChTrans1D2" presStyleIdx="10" presStyleCnt="11"/>
      <dgm:spPr/>
      <dgm:t>
        <a:bodyPr/>
        <a:lstStyle/>
        <a:p>
          <a:endParaRPr lang="ru-RU"/>
        </a:p>
      </dgm:t>
    </dgm:pt>
    <dgm:pt modelId="{00BD25C9-7E79-490A-9857-13AFA5599387}" type="pres">
      <dgm:prSet presAssocID="{6C9AF63C-2238-4E54-ADC9-65B2050225F8}" presName="node" presStyleLbl="node1" presStyleIdx="10" presStyleCnt="11" custScaleX="137116" custRadScaleRad="147544" custRadScaleInc="-11408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D1DCE7A1-8FB4-437D-9D60-D3BEE9A3A7DC}" type="presOf" srcId="{59D4C746-3BEB-414D-A02D-F2902B22403D}" destId="{BC9146FC-B0BD-4282-ACA8-3DD862C99639}" srcOrd="0" destOrd="0" presId="urn:microsoft.com/office/officeart/2005/8/layout/radial1"/>
    <dgm:cxn modelId="{73685207-311D-400D-9193-9C448FFD8550}" type="presOf" srcId="{1E0201AB-7AC9-400E-A033-7C35602C0EFC}" destId="{077A1A56-FD75-44DF-8AA7-A8BABA825B25}" srcOrd="0" destOrd="0" presId="urn:microsoft.com/office/officeart/2005/8/layout/radial1"/>
    <dgm:cxn modelId="{CDA4D031-1D61-4F59-BD0D-4BF58FD05074}" srcId="{59D4C746-3BEB-414D-A02D-F2902B22403D}" destId="{6C9AF63C-2238-4E54-ADC9-65B2050225F8}" srcOrd="10" destOrd="0" parTransId="{19FA1576-0AFB-4590-B764-B105C9E60E4C}" sibTransId="{7394B3D4-7D0E-477E-880F-ACC6BFB7D01E}"/>
    <dgm:cxn modelId="{97927E40-9114-480F-82CC-58A458AAF9CE}" srcId="{1E0201AB-7AC9-400E-A033-7C35602C0EFC}" destId="{F471765E-948E-47DA-B100-CA80582BE36B}" srcOrd="5" destOrd="0" parTransId="{FFAB5137-EDCB-47A4-A927-028855137C9C}" sibTransId="{1C3DDAB6-0CAD-48E7-9263-047D3B377A4D}"/>
    <dgm:cxn modelId="{4E788466-2288-4C5B-A4A0-02458C18AE17}" type="presOf" srcId="{B2ABF246-D0B5-4B87-8440-6859FE6CAC58}" destId="{35ED3E78-2559-4A15-9523-69B4DC301484}" srcOrd="1" destOrd="0" presId="urn:microsoft.com/office/officeart/2005/8/layout/radial1"/>
    <dgm:cxn modelId="{8C81DD7F-C3E9-4781-A821-059AEE9F7C78}" type="presOf" srcId="{19FA1576-0AFB-4590-B764-B105C9E60E4C}" destId="{CEBEB876-EFBE-4D1F-ABD3-D62920FCE01C}" srcOrd="0" destOrd="0" presId="urn:microsoft.com/office/officeart/2005/8/layout/radial1"/>
    <dgm:cxn modelId="{6B2AFA46-01E2-4790-914C-A0CDB9D6259E}" type="presOf" srcId="{131BAF69-2721-49C0-9FA6-2008C47BF832}" destId="{5C9843A7-A0D0-411C-9050-0C15BF2621FF}" srcOrd="0" destOrd="0" presId="urn:microsoft.com/office/officeart/2005/8/layout/radial1"/>
    <dgm:cxn modelId="{AE8E11D3-834C-4C67-9D1D-8CD4734BD952}" type="presOf" srcId="{4066095F-833A-472D-986B-EBE795DC054B}" destId="{6010B485-A102-47AF-82A6-76757F5AFAF3}" srcOrd="0" destOrd="0" presId="urn:microsoft.com/office/officeart/2005/8/layout/radial1"/>
    <dgm:cxn modelId="{0F2ED64B-7D8D-4092-81D3-2EF7A59A4A1D}" type="presOf" srcId="{E8CEBCF0-A21A-41CD-A5EA-892EAA35E0C2}" destId="{41EE7FFD-D86A-42A4-BDC1-19284C694537}" srcOrd="0" destOrd="0" presId="urn:microsoft.com/office/officeart/2005/8/layout/radial1"/>
    <dgm:cxn modelId="{441DC4F1-6E4D-412F-8AEF-D9024AC857B0}" type="presOf" srcId="{CB5A73B3-11F3-42FD-98CE-5D28CBD78AA6}" destId="{05837B17-5488-430C-81D9-6CCE0540F997}" srcOrd="0" destOrd="0" presId="urn:microsoft.com/office/officeart/2005/8/layout/radial1"/>
    <dgm:cxn modelId="{49F48AA2-9B6B-4733-8189-BF174C7E7225}" type="presOf" srcId="{7F25D45D-F18B-4DE3-8AFA-59092ECC2B43}" destId="{E7A691BC-8ACB-4DB4-940E-68DFABE78868}" srcOrd="0" destOrd="0" presId="urn:microsoft.com/office/officeart/2005/8/layout/radial1"/>
    <dgm:cxn modelId="{B08A7926-079B-4557-9730-69CE4C63C944}" type="presOf" srcId="{651F9D0C-49DD-4316-8E03-CCBE07738315}" destId="{DCDE8DC9-2351-4A85-86AC-0FE31B7FDC51}" srcOrd="0" destOrd="0" presId="urn:microsoft.com/office/officeart/2005/8/layout/radial1"/>
    <dgm:cxn modelId="{86E1825A-8BAD-4824-825A-41320AAF37D9}" type="presOf" srcId="{7B9B1969-763B-4998-B25E-EC6C021FFFDD}" destId="{BC23FC14-A4F9-482C-8D92-7F2BA53549CA}" srcOrd="1" destOrd="0" presId="urn:microsoft.com/office/officeart/2005/8/layout/radial1"/>
    <dgm:cxn modelId="{D77037CB-9834-4DF7-8CEB-C288BE93CC88}" type="presOf" srcId="{7B9B1969-763B-4998-B25E-EC6C021FFFDD}" destId="{6E673955-B284-4B89-98BC-86E639EA68B1}" srcOrd="0" destOrd="0" presId="urn:microsoft.com/office/officeart/2005/8/layout/radial1"/>
    <dgm:cxn modelId="{0AD1CF2A-1F66-4D62-8584-4C6E873BDDD5}" type="presOf" srcId="{6C7D4017-C1BE-46B5-95E8-5A1374F0F8C8}" destId="{D2A4BEB1-614D-4D61-A039-AF5C4291BD9F}" srcOrd="0" destOrd="0" presId="urn:microsoft.com/office/officeart/2005/8/layout/radial1"/>
    <dgm:cxn modelId="{70730745-B108-4327-9914-71787156D00C}" type="presOf" srcId="{B968AF17-E1B3-4761-AA93-FEDF15BF2D61}" destId="{6D746878-81A4-40B8-8D2D-5D4B44107851}" srcOrd="1" destOrd="0" presId="urn:microsoft.com/office/officeart/2005/8/layout/radial1"/>
    <dgm:cxn modelId="{69B9E6D3-E9DD-47A8-B706-CBCBF35D6020}" srcId="{59D4C746-3BEB-414D-A02D-F2902B22403D}" destId="{131BAF69-2721-49C0-9FA6-2008C47BF832}" srcOrd="3" destOrd="0" parTransId="{4066095F-833A-472D-986B-EBE795DC054B}" sibTransId="{CC849813-4395-4A76-820C-E6BBD28BC6DE}"/>
    <dgm:cxn modelId="{36FAD001-0CA6-4301-BEAF-1D8341DBD6BD}" type="presOf" srcId="{D37B6AC8-22F2-4DEF-9B4A-4DC3DB5FF4D8}" destId="{09F349AC-E67E-47E2-BF31-1BE88ECAA823}" srcOrd="0" destOrd="0" presId="urn:microsoft.com/office/officeart/2005/8/layout/radial1"/>
    <dgm:cxn modelId="{4E3E8063-87F7-4EA3-9DEE-B7BFA3EFAA4F}" type="presOf" srcId="{B968AF17-E1B3-4761-AA93-FEDF15BF2D61}" destId="{E44C30C4-F9ED-476F-A191-B770771B10C4}" srcOrd="0" destOrd="0" presId="urn:microsoft.com/office/officeart/2005/8/layout/radial1"/>
    <dgm:cxn modelId="{74D7715A-2401-4C6D-B841-361F109061F1}" srcId="{1E0201AB-7AC9-400E-A033-7C35602C0EFC}" destId="{D7CC67B4-419D-4B60-99B9-651593A1D996}" srcOrd="1" destOrd="0" parTransId="{E88C842A-5342-446B-9B5B-1BB334E24859}" sibTransId="{32D867AC-FC3B-4E3D-8802-84BF113FE444}"/>
    <dgm:cxn modelId="{7CBFBAA8-2817-4135-8B26-695FD110B3BF}" type="presOf" srcId="{4066095F-833A-472D-986B-EBE795DC054B}" destId="{5124D772-DBCE-43F4-B85C-32535CBC89D2}" srcOrd="1" destOrd="0" presId="urn:microsoft.com/office/officeart/2005/8/layout/radial1"/>
    <dgm:cxn modelId="{24231D1C-F928-47A7-B216-0D23679552AE}" srcId="{1E0201AB-7AC9-400E-A033-7C35602C0EFC}" destId="{DC6686C6-C795-427C-A2E1-D3C93347CF0F}" srcOrd="2" destOrd="0" parTransId="{32EACE16-870C-4BCD-B826-3B3E5409F679}" sibTransId="{41B55798-CDF4-42C4-8A48-5A617D9388B9}"/>
    <dgm:cxn modelId="{9A0639C7-D66C-420B-BDB4-AB831567D51E}" srcId="{59D4C746-3BEB-414D-A02D-F2902B22403D}" destId="{786BAEBC-FAE3-49A7-B449-EAB42EFCEAB1}" srcOrd="7" destOrd="0" parTransId="{B2ABF246-D0B5-4B87-8440-6859FE6CAC58}" sibTransId="{97D6E6F4-E7C5-458C-9C4C-91537A55560E}"/>
    <dgm:cxn modelId="{474D5BE7-46F9-4F5C-8A95-CAE02EA2E909}" srcId="{59D4C746-3BEB-414D-A02D-F2902B22403D}" destId="{CB5A73B3-11F3-42FD-98CE-5D28CBD78AA6}" srcOrd="9" destOrd="0" parTransId="{B968AF17-E1B3-4761-AA93-FEDF15BF2D61}" sibTransId="{5411DFC2-CBB7-48D6-8A8C-11FD60CFE361}"/>
    <dgm:cxn modelId="{DF3F1137-0AA9-458E-8BEE-0E689F3938B0}" type="presOf" srcId="{6EAAE7C0-60CD-498D-9F82-FC02F924F366}" destId="{76192B5B-B822-4D87-8E2D-081E09DAAC61}" srcOrd="0" destOrd="0" presId="urn:microsoft.com/office/officeart/2005/8/layout/radial1"/>
    <dgm:cxn modelId="{D1F085BB-EE4D-4AB9-A642-246AD117B696}" type="presOf" srcId="{6C7D4017-C1BE-46B5-95E8-5A1374F0F8C8}" destId="{D2B0A2A7-F6A5-4619-82A8-574AA0C430D1}" srcOrd="1" destOrd="0" presId="urn:microsoft.com/office/officeart/2005/8/layout/radial1"/>
    <dgm:cxn modelId="{1347FCF9-A4CF-435C-8F44-F0D4B4658D4D}" srcId="{59D4C746-3BEB-414D-A02D-F2902B22403D}" destId="{7F25D45D-F18B-4DE3-8AFA-59092ECC2B43}" srcOrd="5" destOrd="0" parTransId="{7B9B1969-763B-4998-B25E-EC6C021FFFDD}" sibTransId="{10FA79C3-A107-4B7C-8E96-C346E83AD222}"/>
    <dgm:cxn modelId="{1DF8BDD0-A8B7-4E75-9409-02E7C7882092}" type="presOf" srcId="{E8CEBCF0-A21A-41CD-A5EA-892EAA35E0C2}" destId="{B67E1BC8-914F-423D-910E-73BEBD7234FD}" srcOrd="1" destOrd="0" presId="urn:microsoft.com/office/officeart/2005/8/layout/radial1"/>
    <dgm:cxn modelId="{A81F0ECF-341B-46EC-9A86-760EE7C83397}" type="presOf" srcId="{3925266F-74B0-4C06-BB61-FF4ECFB6FBA3}" destId="{1FFB8786-0FEF-43B5-B7C3-D455C28A2648}" srcOrd="1" destOrd="0" presId="urn:microsoft.com/office/officeart/2005/8/layout/radial1"/>
    <dgm:cxn modelId="{58CF11E4-B5EA-4676-83C2-610FA3D31CA6}" type="presOf" srcId="{026583B2-2695-4E2F-B6A8-7515F8AF50A4}" destId="{374B89AA-D464-45B0-9D0C-6A92A1AED199}" srcOrd="1" destOrd="0" presId="urn:microsoft.com/office/officeart/2005/8/layout/radial1"/>
    <dgm:cxn modelId="{32B8DC89-C695-49B4-901F-8EA5BD24DC59}" srcId="{59D4C746-3BEB-414D-A02D-F2902B22403D}" destId="{D37B6AC8-22F2-4DEF-9B4A-4DC3DB5FF4D8}" srcOrd="8" destOrd="0" parTransId="{026583B2-2695-4E2F-B6A8-7515F8AF50A4}" sibTransId="{3D2594B3-6FB0-4011-BCF6-6B8FD548548C}"/>
    <dgm:cxn modelId="{93D1DDC7-2A23-446D-803E-634FE2B19079}" type="presOf" srcId="{B2ABF246-D0B5-4B87-8440-6859FE6CAC58}" destId="{3C596AF4-3706-46A8-82A6-9BDCF7133118}" srcOrd="0" destOrd="0" presId="urn:microsoft.com/office/officeart/2005/8/layout/radial1"/>
    <dgm:cxn modelId="{8EA5F4F6-C7E2-4C4A-97C5-9E08B4A5A8F4}" srcId="{59D4C746-3BEB-414D-A02D-F2902B22403D}" destId="{6EAAE7C0-60CD-498D-9F82-FC02F924F366}" srcOrd="4" destOrd="0" parTransId="{E8CEBCF0-A21A-41CD-A5EA-892EAA35E0C2}" sibTransId="{8A006655-4281-481B-B4F3-62C95FE8644B}"/>
    <dgm:cxn modelId="{6C750242-1AF9-456E-A924-CAE0D3DD4354}" srcId="{1E0201AB-7AC9-400E-A033-7C35602C0EFC}" destId="{59D4C746-3BEB-414D-A02D-F2902B22403D}" srcOrd="0" destOrd="0" parTransId="{24A6F5DA-11E3-4068-AE2C-E906C1007F43}" sibTransId="{0E895691-7C9C-4E43-A298-C7C988B6310D}"/>
    <dgm:cxn modelId="{A7275335-9CC4-4187-AF91-9F146635BBE3}" type="presOf" srcId="{FEFF0298-E6EA-4B0E-8C19-8B8B5856F706}" destId="{BB012F94-D6A1-45CA-B1CA-D59F59C1A589}" srcOrd="1" destOrd="0" presId="urn:microsoft.com/office/officeart/2005/8/layout/radial1"/>
    <dgm:cxn modelId="{59AD6DF1-BC40-47EE-A0FE-FF545FA2EC31}" type="presOf" srcId="{6C9AF63C-2238-4E54-ADC9-65B2050225F8}" destId="{00BD25C9-7E79-490A-9857-13AFA5599387}" srcOrd="0" destOrd="0" presId="urn:microsoft.com/office/officeart/2005/8/layout/radial1"/>
    <dgm:cxn modelId="{7F052037-58F9-46FB-A107-AB4C5E4ECA8D}" srcId="{1E0201AB-7AC9-400E-A033-7C35602C0EFC}" destId="{CF913236-5FB8-4369-9C8B-E17EBF331710}" srcOrd="3" destOrd="0" parTransId="{922FCC71-8A56-4723-8848-3519CD373AA2}" sibTransId="{F5B0F2C9-D3BD-497C-A8D5-1644B1CE3201}"/>
    <dgm:cxn modelId="{90C85F08-058E-40F0-A0E3-15EB45F2BCEE}" type="presOf" srcId="{56C99CCB-6DF1-43D1-95A0-7965CB4CE06E}" destId="{A83E574A-1CFC-4FA8-A2BB-0957C5E585C6}" srcOrd="0" destOrd="0" presId="urn:microsoft.com/office/officeart/2005/8/layout/radial1"/>
    <dgm:cxn modelId="{3694BE74-3F8E-4AB8-BD92-960725034EF5}" srcId="{59D4C746-3BEB-414D-A02D-F2902B22403D}" destId="{538CE38E-45E9-4377-9199-FE892AD48E67}" srcOrd="0" destOrd="0" parTransId="{1B53CE4F-3D87-4BCF-A8C2-3BA9ED0C2520}" sibTransId="{E92E7465-3C64-4D24-93E4-10123749D1FC}"/>
    <dgm:cxn modelId="{5BCF153A-1FB8-4954-B539-E6C7854ABA8D}" srcId="{59D4C746-3BEB-414D-A02D-F2902B22403D}" destId="{56C99CCB-6DF1-43D1-95A0-7965CB4CE06E}" srcOrd="2" destOrd="0" parTransId="{FEFF0298-E6EA-4B0E-8C19-8B8B5856F706}" sibTransId="{407D51B1-8453-4B04-86E2-1D99D74151E3}"/>
    <dgm:cxn modelId="{4F27D4E7-65F5-4BEE-B505-E7A86D541C82}" type="presOf" srcId="{0D304380-21AE-4B04-A056-DE14103A9476}" destId="{E4FA9A97-200E-4782-BE23-F897BFA38256}" srcOrd="0" destOrd="0" presId="urn:microsoft.com/office/officeart/2005/8/layout/radial1"/>
    <dgm:cxn modelId="{94D83010-48D0-453B-A5BD-705DC657FCE6}" type="presOf" srcId="{1B53CE4F-3D87-4BCF-A8C2-3BA9ED0C2520}" destId="{1178EAAA-E8B5-46E6-92BF-5384F3EF5120}" srcOrd="1" destOrd="0" presId="urn:microsoft.com/office/officeart/2005/8/layout/radial1"/>
    <dgm:cxn modelId="{28B31FEE-7E09-4E3F-ADF6-5F4E95846DCB}" srcId="{1E0201AB-7AC9-400E-A033-7C35602C0EFC}" destId="{25635045-E807-4043-9249-9B33F7C3A098}" srcOrd="4" destOrd="0" parTransId="{8BCB0963-520F-477D-BB1C-AE503DDF1BA7}" sibTransId="{1BF3D0B7-5AF0-4EC2-A2C0-4E3A0108B264}"/>
    <dgm:cxn modelId="{3D34AF5B-5019-494B-AB29-2D0DE797C8F8}" type="presOf" srcId="{1B53CE4F-3D87-4BCF-A8C2-3BA9ED0C2520}" destId="{99850C47-DB7C-4C84-83F3-38E5C0773D99}" srcOrd="0" destOrd="0" presId="urn:microsoft.com/office/officeart/2005/8/layout/radial1"/>
    <dgm:cxn modelId="{5C3D2D52-15B0-41AE-9B6B-B25A602A7DFB}" srcId="{59D4C746-3BEB-414D-A02D-F2902B22403D}" destId="{0D304380-21AE-4B04-A056-DE14103A9476}" srcOrd="1" destOrd="0" parTransId="{6C7D4017-C1BE-46B5-95E8-5A1374F0F8C8}" sibTransId="{75D91E8C-5939-4264-B109-82EDEEF2D7B7}"/>
    <dgm:cxn modelId="{3DDA31B0-6C82-41F5-B17D-CF0268F010AB}" type="presOf" srcId="{026583B2-2695-4E2F-B6A8-7515F8AF50A4}" destId="{EFB2B10E-90D4-4BFA-B228-410FD331C67F}" srcOrd="0" destOrd="0" presId="urn:microsoft.com/office/officeart/2005/8/layout/radial1"/>
    <dgm:cxn modelId="{A6143D6B-A4FB-4B3F-B5EE-40B3CEF96DEF}" type="presOf" srcId="{786BAEBC-FAE3-49A7-B449-EAB42EFCEAB1}" destId="{551F760F-5EC5-477D-B3F9-0141A27C7FD4}" srcOrd="0" destOrd="0" presId="urn:microsoft.com/office/officeart/2005/8/layout/radial1"/>
    <dgm:cxn modelId="{30D440DC-6391-400A-A66E-0F39317EC683}" type="presOf" srcId="{3925266F-74B0-4C06-BB61-FF4ECFB6FBA3}" destId="{7625BC51-EF0D-40C8-ADF2-BDD8B4746477}" srcOrd="0" destOrd="0" presId="urn:microsoft.com/office/officeart/2005/8/layout/radial1"/>
    <dgm:cxn modelId="{05B79D8E-3701-4054-9B20-989BAA441711}" srcId="{59D4C746-3BEB-414D-A02D-F2902B22403D}" destId="{651F9D0C-49DD-4316-8E03-CCBE07738315}" srcOrd="6" destOrd="0" parTransId="{3925266F-74B0-4C06-BB61-FF4ECFB6FBA3}" sibTransId="{F5035BE3-803D-40C3-931D-30FC36B52B6F}"/>
    <dgm:cxn modelId="{D1FC3478-3CC7-4825-843B-67314C621A44}" type="presOf" srcId="{FEFF0298-E6EA-4B0E-8C19-8B8B5856F706}" destId="{4B580B2F-580F-408D-BC71-20096C63C360}" srcOrd="0" destOrd="0" presId="urn:microsoft.com/office/officeart/2005/8/layout/radial1"/>
    <dgm:cxn modelId="{5FDC98F6-5295-4F81-AAE9-BABD3453B72E}" type="presOf" srcId="{538CE38E-45E9-4377-9199-FE892AD48E67}" destId="{4AE9455D-B9C5-4FCE-96D4-4E487F5F77BF}" srcOrd="0" destOrd="0" presId="urn:microsoft.com/office/officeart/2005/8/layout/radial1"/>
    <dgm:cxn modelId="{A8FA1A12-0526-42D8-AC58-B2D30A419D49}" type="presOf" srcId="{19FA1576-0AFB-4590-B764-B105C9E60E4C}" destId="{8B012547-2C8D-4CFF-96C7-585F0781032C}" srcOrd="1" destOrd="0" presId="urn:microsoft.com/office/officeart/2005/8/layout/radial1"/>
    <dgm:cxn modelId="{798CD6B3-0DD2-4737-8CDE-701FCB75A8DF}" type="presParOf" srcId="{077A1A56-FD75-44DF-8AA7-A8BABA825B25}" destId="{BC9146FC-B0BD-4282-ACA8-3DD862C99639}" srcOrd="0" destOrd="0" presId="urn:microsoft.com/office/officeart/2005/8/layout/radial1"/>
    <dgm:cxn modelId="{AF23DC01-7D8B-4793-AC60-0C3526DC2D66}" type="presParOf" srcId="{077A1A56-FD75-44DF-8AA7-A8BABA825B25}" destId="{99850C47-DB7C-4C84-83F3-38E5C0773D99}" srcOrd="1" destOrd="0" presId="urn:microsoft.com/office/officeart/2005/8/layout/radial1"/>
    <dgm:cxn modelId="{D9BA129A-EE10-4107-8CA5-778CB812FB4F}" type="presParOf" srcId="{99850C47-DB7C-4C84-83F3-38E5C0773D99}" destId="{1178EAAA-E8B5-46E6-92BF-5384F3EF5120}" srcOrd="0" destOrd="0" presId="urn:microsoft.com/office/officeart/2005/8/layout/radial1"/>
    <dgm:cxn modelId="{1B8667A2-ECFC-42DB-84B3-19235BCF2B56}" type="presParOf" srcId="{077A1A56-FD75-44DF-8AA7-A8BABA825B25}" destId="{4AE9455D-B9C5-4FCE-96D4-4E487F5F77BF}" srcOrd="2" destOrd="0" presId="urn:microsoft.com/office/officeart/2005/8/layout/radial1"/>
    <dgm:cxn modelId="{5A8039C5-C876-4935-BDA3-24520AC2D7C0}" type="presParOf" srcId="{077A1A56-FD75-44DF-8AA7-A8BABA825B25}" destId="{D2A4BEB1-614D-4D61-A039-AF5C4291BD9F}" srcOrd="3" destOrd="0" presId="urn:microsoft.com/office/officeart/2005/8/layout/radial1"/>
    <dgm:cxn modelId="{19D847F9-2FB5-46E5-9CC2-849F2BE58F07}" type="presParOf" srcId="{D2A4BEB1-614D-4D61-A039-AF5C4291BD9F}" destId="{D2B0A2A7-F6A5-4619-82A8-574AA0C430D1}" srcOrd="0" destOrd="0" presId="urn:microsoft.com/office/officeart/2005/8/layout/radial1"/>
    <dgm:cxn modelId="{D2A6D1BA-F8E0-4C25-8A05-9C2239F2A878}" type="presParOf" srcId="{077A1A56-FD75-44DF-8AA7-A8BABA825B25}" destId="{E4FA9A97-200E-4782-BE23-F897BFA38256}" srcOrd="4" destOrd="0" presId="urn:microsoft.com/office/officeart/2005/8/layout/radial1"/>
    <dgm:cxn modelId="{14DBF01F-B00F-423E-A24F-C78D146CDD1B}" type="presParOf" srcId="{077A1A56-FD75-44DF-8AA7-A8BABA825B25}" destId="{4B580B2F-580F-408D-BC71-20096C63C360}" srcOrd="5" destOrd="0" presId="urn:microsoft.com/office/officeart/2005/8/layout/radial1"/>
    <dgm:cxn modelId="{D50AB6E9-33C4-4EFD-80D2-6517A77F07C9}" type="presParOf" srcId="{4B580B2F-580F-408D-BC71-20096C63C360}" destId="{BB012F94-D6A1-45CA-B1CA-D59F59C1A589}" srcOrd="0" destOrd="0" presId="urn:microsoft.com/office/officeart/2005/8/layout/radial1"/>
    <dgm:cxn modelId="{3B6CAB48-1D11-4447-A5C4-9CE4C221FD01}" type="presParOf" srcId="{077A1A56-FD75-44DF-8AA7-A8BABA825B25}" destId="{A83E574A-1CFC-4FA8-A2BB-0957C5E585C6}" srcOrd="6" destOrd="0" presId="urn:microsoft.com/office/officeart/2005/8/layout/radial1"/>
    <dgm:cxn modelId="{E28A4A79-10F4-48B1-89AB-01E65F08A5B4}" type="presParOf" srcId="{077A1A56-FD75-44DF-8AA7-A8BABA825B25}" destId="{6010B485-A102-47AF-82A6-76757F5AFAF3}" srcOrd="7" destOrd="0" presId="urn:microsoft.com/office/officeart/2005/8/layout/radial1"/>
    <dgm:cxn modelId="{9382FBFC-43CB-48D3-9292-F890429AE155}" type="presParOf" srcId="{6010B485-A102-47AF-82A6-76757F5AFAF3}" destId="{5124D772-DBCE-43F4-B85C-32535CBC89D2}" srcOrd="0" destOrd="0" presId="urn:microsoft.com/office/officeart/2005/8/layout/radial1"/>
    <dgm:cxn modelId="{768C1147-840A-47A7-B99C-402F707E9441}" type="presParOf" srcId="{077A1A56-FD75-44DF-8AA7-A8BABA825B25}" destId="{5C9843A7-A0D0-411C-9050-0C15BF2621FF}" srcOrd="8" destOrd="0" presId="urn:microsoft.com/office/officeart/2005/8/layout/radial1"/>
    <dgm:cxn modelId="{B295AB0D-2BBB-4CC7-9E4A-A35F4BD5FFE2}" type="presParOf" srcId="{077A1A56-FD75-44DF-8AA7-A8BABA825B25}" destId="{41EE7FFD-D86A-42A4-BDC1-19284C694537}" srcOrd="9" destOrd="0" presId="urn:microsoft.com/office/officeart/2005/8/layout/radial1"/>
    <dgm:cxn modelId="{4BBFD678-3CC2-4A82-908D-1FF1BEDD72AF}" type="presParOf" srcId="{41EE7FFD-D86A-42A4-BDC1-19284C694537}" destId="{B67E1BC8-914F-423D-910E-73BEBD7234FD}" srcOrd="0" destOrd="0" presId="urn:microsoft.com/office/officeart/2005/8/layout/radial1"/>
    <dgm:cxn modelId="{7CE3B6C4-4A21-4B7C-B61A-FE2C640903D0}" type="presParOf" srcId="{077A1A56-FD75-44DF-8AA7-A8BABA825B25}" destId="{76192B5B-B822-4D87-8E2D-081E09DAAC61}" srcOrd="10" destOrd="0" presId="urn:microsoft.com/office/officeart/2005/8/layout/radial1"/>
    <dgm:cxn modelId="{57B84A59-071F-4D7B-9450-5CB55A7DB2F7}" type="presParOf" srcId="{077A1A56-FD75-44DF-8AA7-A8BABA825B25}" destId="{6E673955-B284-4B89-98BC-86E639EA68B1}" srcOrd="11" destOrd="0" presId="urn:microsoft.com/office/officeart/2005/8/layout/radial1"/>
    <dgm:cxn modelId="{B3C7B7D1-3CB1-4BAC-A3D9-2D72B54FDEF2}" type="presParOf" srcId="{6E673955-B284-4B89-98BC-86E639EA68B1}" destId="{BC23FC14-A4F9-482C-8D92-7F2BA53549CA}" srcOrd="0" destOrd="0" presId="urn:microsoft.com/office/officeart/2005/8/layout/radial1"/>
    <dgm:cxn modelId="{07147B24-7F93-4286-B45F-C91F5D255E8C}" type="presParOf" srcId="{077A1A56-FD75-44DF-8AA7-A8BABA825B25}" destId="{E7A691BC-8ACB-4DB4-940E-68DFABE78868}" srcOrd="12" destOrd="0" presId="urn:microsoft.com/office/officeart/2005/8/layout/radial1"/>
    <dgm:cxn modelId="{39E5CEF0-96BC-4FE5-8B12-FB0BFF9C6ADC}" type="presParOf" srcId="{077A1A56-FD75-44DF-8AA7-A8BABA825B25}" destId="{7625BC51-EF0D-40C8-ADF2-BDD8B4746477}" srcOrd="13" destOrd="0" presId="urn:microsoft.com/office/officeart/2005/8/layout/radial1"/>
    <dgm:cxn modelId="{6F130085-9DB8-475E-9207-7064F6C8801C}" type="presParOf" srcId="{7625BC51-EF0D-40C8-ADF2-BDD8B4746477}" destId="{1FFB8786-0FEF-43B5-B7C3-D455C28A2648}" srcOrd="0" destOrd="0" presId="urn:microsoft.com/office/officeart/2005/8/layout/radial1"/>
    <dgm:cxn modelId="{1D1333AB-7852-4C72-B1C8-6D021E2BB29B}" type="presParOf" srcId="{077A1A56-FD75-44DF-8AA7-A8BABA825B25}" destId="{DCDE8DC9-2351-4A85-86AC-0FE31B7FDC51}" srcOrd="14" destOrd="0" presId="urn:microsoft.com/office/officeart/2005/8/layout/radial1"/>
    <dgm:cxn modelId="{A3FE60A5-0ADF-46E5-83DC-8CD037B9588B}" type="presParOf" srcId="{077A1A56-FD75-44DF-8AA7-A8BABA825B25}" destId="{3C596AF4-3706-46A8-82A6-9BDCF7133118}" srcOrd="15" destOrd="0" presId="urn:microsoft.com/office/officeart/2005/8/layout/radial1"/>
    <dgm:cxn modelId="{1F30976D-2986-425F-B88D-3C39A4633503}" type="presParOf" srcId="{3C596AF4-3706-46A8-82A6-9BDCF7133118}" destId="{35ED3E78-2559-4A15-9523-69B4DC301484}" srcOrd="0" destOrd="0" presId="urn:microsoft.com/office/officeart/2005/8/layout/radial1"/>
    <dgm:cxn modelId="{D92C0807-7EBA-460F-B201-B02812CC0304}" type="presParOf" srcId="{077A1A56-FD75-44DF-8AA7-A8BABA825B25}" destId="{551F760F-5EC5-477D-B3F9-0141A27C7FD4}" srcOrd="16" destOrd="0" presId="urn:microsoft.com/office/officeart/2005/8/layout/radial1"/>
    <dgm:cxn modelId="{E76D7CDB-C9D7-4CE5-872E-F1919980BC19}" type="presParOf" srcId="{077A1A56-FD75-44DF-8AA7-A8BABA825B25}" destId="{EFB2B10E-90D4-4BFA-B228-410FD331C67F}" srcOrd="17" destOrd="0" presId="urn:microsoft.com/office/officeart/2005/8/layout/radial1"/>
    <dgm:cxn modelId="{C1051A86-A5AF-41C1-83B8-9F40A1AB7AC8}" type="presParOf" srcId="{EFB2B10E-90D4-4BFA-B228-410FD331C67F}" destId="{374B89AA-D464-45B0-9D0C-6A92A1AED199}" srcOrd="0" destOrd="0" presId="urn:microsoft.com/office/officeart/2005/8/layout/radial1"/>
    <dgm:cxn modelId="{A5AFE6C8-9C47-48B1-90F6-B816A33ED936}" type="presParOf" srcId="{077A1A56-FD75-44DF-8AA7-A8BABA825B25}" destId="{09F349AC-E67E-47E2-BF31-1BE88ECAA823}" srcOrd="18" destOrd="0" presId="urn:microsoft.com/office/officeart/2005/8/layout/radial1"/>
    <dgm:cxn modelId="{06ECA366-85D6-4064-AFE5-63A02D2E806F}" type="presParOf" srcId="{077A1A56-FD75-44DF-8AA7-A8BABA825B25}" destId="{E44C30C4-F9ED-476F-A191-B770771B10C4}" srcOrd="19" destOrd="0" presId="urn:microsoft.com/office/officeart/2005/8/layout/radial1"/>
    <dgm:cxn modelId="{C109E134-7AEE-4679-8BB2-2D7A7D8D0F2C}" type="presParOf" srcId="{E44C30C4-F9ED-476F-A191-B770771B10C4}" destId="{6D746878-81A4-40B8-8D2D-5D4B44107851}" srcOrd="0" destOrd="0" presId="urn:microsoft.com/office/officeart/2005/8/layout/radial1"/>
    <dgm:cxn modelId="{E3A2A43E-7E60-4459-B495-3636FFC573B9}" type="presParOf" srcId="{077A1A56-FD75-44DF-8AA7-A8BABA825B25}" destId="{05837B17-5488-430C-81D9-6CCE0540F997}" srcOrd="20" destOrd="0" presId="urn:microsoft.com/office/officeart/2005/8/layout/radial1"/>
    <dgm:cxn modelId="{31509D5D-B7F3-4EE2-A7BD-7D951DC8CBFC}" type="presParOf" srcId="{077A1A56-FD75-44DF-8AA7-A8BABA825B25}" destId="{CEBEB876-EFBE-4D1F-ABD3-D62920FCE01C}" srcOrd="21" destOrd="0" presId="urn:microsoft.com/office/officeart/2005/8/layout/radial1"/>
    <dgm:cxn modelId="{21E4EB15-3F5A-4F8E-B2EE-1736B521193E}" type="presParOf" srcId="{CEBEB876-EFBE-4D1F-ABD3-D62920FCE01C}" destId="{8B012547-2C8D-4CFF-96C7-585F0781032C}" srcOrd="0" destOrd="0" presId="urn:microsoft.com/office/officeart/2005/8/layout/radial1"/>
    <dgm:cxn modelId="{6FF827C4-9E4C-4095-9B6F-908C785DA3DE}" type="presParOf" srcId="{077A1A56-FD75-44DF-8AA7-A8BABA825B25}" destId="{00BD25C9-7E79-490A-9857-13AFA5599387}" srcOrd="2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0201AB-7AC9-400E-A033-7C35602C0EFC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D4C746-3BEB-414D-A02D-F2902B22403D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Проект «Твори добро»</a:t>
          </a:r>
          <a:endParaRPr lang="ru-RU" b="1" dirty="0">
            <a:solidFill>
              <a:schemeClr val="tx1"/>
            </a:solidFill>
          </a:endParaRPr>
        </a:p>
      </dgm:t>
    </dgm:pt>
    <dgm:pt modelId="{24A6F5DA-11E3-4068-AE2C-E906C1007F43}" type="parTrans" cxnId="{6C750242-1AF9-456E-A924-CAE0D3DD4354}">
      <dgm:prSet/>
      <dgm:spPr/>
      <dgm:t>
        <a:bodyPr/>
        <a:lstStyle/>
        <a:p>
          <a:endParaRPr lang="ru-RU"/>
        </a:p>
      </dgm:t>
    </dgm:pt>
    <dgm:pt modelId="{0E895691-7C9C-4E43-A298-C7C988B6310D}" type="sibTrans" cxnId="{6C750242-1AF9-456E-A924-CAE0D3DD4354}">
      <dgm:prSet/>
      <dgm:spPr/>
      <dgm:t>
        <a:bodyPr/>
        <a:lstStyle/>
        <a:p>
          <a:endParaRPr lang="ru-RU"/>
        </a:p>
      </dgm:t>
    </dgm:pt>
    <dgm:pt modelId="{538CE38E-45E9-4377-9199-FE892AD48E67}">
      <dgm:prSet phldrT="[Текст]"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Посещение приюта </a:t>
          </a:r>
          <a:r>
            <a:rPr lang="ru-RU" sz="1400" b="1" dirty="0" err="1" smtClean="0">
              <a:solidFill>
                <a:schemeClr val="tx1"/>
              </a:solidFill>
            </a:rPr>
            <a:t>Гаврош</a:t>
          </a:r>
          <a:endParaRPr lang="ru-RU" sz="1400" b="1" dirty="0">
            <a:solidFill>
              <a:schemeClr val="tx1"/>
            </a:solidFill>
          </a:endParaRPr>
        </a:p>
      </dgm:t>
    </dgm:pt>
    <dgm:pt modelId="{1B53CE4F-3D87-4BCF-A8C2-3BA9ED0C2520}" type="parTrans" cxnId="{3694BE74-3F8E-4AB8-BD92-960725034EF5}">
      <dgm:prSet/>
      <dgm:spPr/>
      <dgm:t>
        <a:bodyPr/>
        <a:lstStyle/>
        <a:p>
          <a:endParaRPr lang="ru-RU"/>
        </a:p>
      </dgm:t>
    </dgm:pt>
    <dgm:pt modelId="{E92E7465-3C64-4D24-93E4-10123749D1FC}" type="sibTrans" cxnId="{3694BE74-3F8E-4AB8-BD92-960725034EF5}">
      <dgm:prSet/>
      <dgm:spPr/>
      <dgm:t>
        <a:bodyPr/>
        <a:lstStyle/>
        <a:p>
          <a:endParaRPr lang="ru-RU"/>
        </a:p>
      </dgm:t>
    </dgm:pt>
    <dgm:pt modelId="{6EAAE7C0-60CD-498D-9F82-FC02F924F366}">
      <dgm:prSet phldrT="[Текст]"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Оказание помощи семьям, оказавшимся в трудной жизненной ситуации</a:t>
          </a:r>
          <a:endParaRPr lang="ru-RU" sz="1400" b="1" dirty="0">
            <a:solidFill>
              <a:schemeClr val="tx1"/>
            </a:solidFill>
          </a:endParaRPr>
        </a:p>
      </dgm:t>
    </dgm:pt>
    <dgm:pt modelId="{E8CEBCF0-A21A-41CD-A5EA-892EAA35E0C2}" type="parTrans" cxnId="{8EA5F4F6-C7E2-4C4A-97C5-9E08B4A5A8F4}">
      <dgm:prSet/>
      <dgm:spPr/>
      <dgm:t>
        <a:bodyPr/>
        <a:lstStyle/>
        <a:p>
          <a:endParaRPr lang="ru-RU"/>
        </a:p>
      </dgm:t>
    </dgm:pt>
    <dgm:pt modelId="{8A006655-4281-481B-B4F3-62C95FE8644B}" type="sibTrans" cxnId="{8EA5F4F6-C7E2-4C4A-97C5-9E08B4A5A8F4}">
      <dgm:prSet/>
      <dgm:spPr/>
      <dgm:t>
        <a:bodyPr/>
        <a:lstStyle/>
        <a:p>
          <a:endParaRPr lang="ru-RU"/>
        </a:p>
      </dgm:t>
    </dgm:pt>
    <dgm:pt modelId="{0D304380-21AE-4B04-A056-DE14103A9476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Посещение приюта для детей в Советском районе</a:t>
          </a:r>
          <a:endParaRPr lang="ru-RU" sz="1400" b="1" dirty="0">
            <a:solidFill>
              <a:schemeClr val="tx1"/>
            </a:solidFill>
          </a:endParaRPr>
        </a:p>
      </dgm:t>
    </dgm:pt>
    <dgm:pt modelId="{6C7D4017-C1BE-46B5-95E8-5A1374F0F8C8}" type="parTrans" cxnId="{5C3D2D52-15B0-41AE-9B6B-B25A602A7DFB}">
      <dgm:prSet/>
      <dgm:spPr/>
      <dgm:t>
        <a:bodyPr/>
        <a:lstStyle/>
        <a:p>
          <a:endParaRPr lang="ru-RU"/>
        </a:p>
      </dgm:t>
    </dgm:pt>
    <dgm:pt modelId="{75D91E8C-5939-4264-B109-82EDEEF2D7B7}" type="sibTrans" cxnId="{5C3D2D52-15B0-41AE-9B6B-B25A602A7DFB}">
      <dgm:prSet/>
      <dgm:spPr/>
      <dgm:t>
        <a:bodyPr/>
        <a:lstStyle/>
        <a:p>
          <a:endParaRPr lang="ru-RU"/>
        </a:p>
      </dgm:t>
    </dgm:pt>
    <dgm:pt modelId="{56C99CCB-6DF1-43D1-95A0-7965CB4CE06E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Посещение приюта для собак и оказание гуманитарной помощи</a:t>
          </a:r>
          <a:endParaRPr lang="ru-RU" sz="1400" b="1" dirty="0">
            <a:solidFill>
              <a:schemeClr val="tx1"/>
            </a:solidFill>
          </a:endParaRPr>
        </a:p>
      </dgm:t>
    </dgm:pt>
    <dgm:pt modelId="{FEFF0298-E6EA-4B0E-8C19-8B8B5856F706}" type="parTrans" cxnId="{5BCF153A-1FB8-4954-B539-E6C7854ABA8D}">
      <dgm:prSet/>
      <dgm:spPr/>
      <dgm:t>
        <a:bodyPr/>
        <a:lstStyle/>
        <a:p>
          <a:endParaRPr lang="ru-RU"/>
        </a:p>
      </dgm:t>
    </dgm:pt>
    <dgm:pt modelId="{407D51B1-8453-4B04-86E2-1D99D74151E3}" type="sibTrans" cxnId="{5BCF153A-1FB8-4954-B539-E6C7854ABA8D}">
      <dgm:prSet/>
      <dgm:spPr/>
      <dgm:t>
        <a:bodyPr/>
        <a:lstStyle/>
        <a:p>
          <a:endParaRPr lang="ru-RU"/>
        </a:p>
      </dgm:t>
    </dgm:pt>
    <dgm:pt modelId="{131BAF69-2721-49C0-9FA6-2008C47BF832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Участие в районных благотворительных ярмарках</a:t>
          </a:r>
          <a:endParaRPr lang="ru-RU" sz="1400" b="1" dirty="0">
            <a:solidFill>
              <a:schemeClr val="tx1"/>
            </a:solidFill>
          </a:endParaRPr>
        </a:p>
      </dgm:t>
    </dgm:pt>
    <dgm:pt modelId="{4066095F-833A-472D-986B-EBE795DC054B}" type="parTrans" cxnId="{69B9E6D3-E9DD-47A8-B706-CBCBF35D6020}">
      <dgm:prSet/>
      <dgm:spPr/>
      <dgm:t>
        <a:bodyPr/>
        <a:lstStyle/>
        <a:p>
          <a:endParaRPr lang="ru-RU"/>
        </a:p>
      </dgm:t>
    </dgm:pt>
    <dgm:pt modelId="{CC849813-4395-4A76-820C-E6BBD28BC6DE}" type="sibTrans" cxnId="{69B9E6D3-E9DD-47A8-B706-CBCBF35D6020}">
      <dgm:prSet/>
      <dgm:spPr/>
      <dgm:t>
        <a:bodyPr/>
        <a:lstStyle/>
        <a:p>
          <a:endParaRPr lang="ru-RU"/>
        </a:p>
      </dgm:t>
    </dgm:pt>
    <dgm:pt modelId="{7F25D45D-F18B-4DE3-8AFA-59092ECC2B43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Проведение школьной благотворительной ярмарки</a:t>
          </a:r>
          <a:endParaRPr lang="ru-RU" sz="1400" b="1" dirty="0">
            <a:solidFill>
              <a:schemeClr val="tx1"/>
            </a:solidFill>
          </a:endParaRPr>
        </a:p>
      </dgm:t>
    </dgm:pt>
    <dgm:pt modelId="{7B9B1969-763B-4998-B25E-EC6C021FFFDD}" type="parTrans" cxnId="{1347FCF9-A4CF-435C-8F44-F0D4B4658D4D}">
      <dgm:prSet/>
      <dgm:spPr/>
      <dgm:t>
        <a:bodyPr/>
        <a:lstStyle/>
        <a:p>
          <a:endParaRPr lang="ru-RU"/>
        </a:p>
      </dgm:t>
    </dgm:pt>
    <dgm:pt modelId="{10FA79C3-A107-4B7C-8E96-C346E83AD222}" type="sibTrans" cxnId="{1347FCF9-A4CF-435C-8F44-F0D4B4658D4D}">
      <dgm:prSet/>
      <dgm:spPr/>
      <dgm:t>
        <a:bodyPr/>
        <a:lstStyle/>
        <a:p>
          <a:endParaRPr lang="ru-RU"/>
        </a:p>
      </dgm:t>
    </dgm:pt>
    <dgm:pt modelId="{6C9AF63C-2238-4E54-ADC9-65B2050225F8}">
      <dgm:prSet custT="1"/>
      <dgm:spPr>
        <a:solidFill>
          <a:srgbClr val="21A0FF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Сотрудничество с благотворительным фондом «Дом </a:t>
          </a:r>
          <a:r>
            <a:rPr lang="ru-RU" sz="1400" b="1" dirty="0" err="1" smtClean="0">
              <a:solidFill>
                <a:schemeClr val="tx1"/>
              </a:solidFill>
            </a:rPr>
            <a:t>Роналда</a:t>
          </a:r>
          <a:r>
            <a:rPr lang="ru-RU" sz="1400" b="1" dirty="0" smtClean="0">
              <a:solidFill>
                <a:schemeClr val="tx1"/>
              </a:solidFill>
            </a:rPr>
            <a:t> </a:t>
          </a:r>
          <a:r>
            <a:rPr lang="ru-RU" sz="1400" b="1" dirty="0" err="1" smtClean="0">
              <a:solidFill>
                <a:schemeClr val="tx1"/>
              </a:solidFill>
            </a:rPr>
            <a:t>Макдоналда</a:t>
          </a:r>
          <a:r>
            <a:rPr lang="ru-RU" sz="1400" b="1" dirty="0" smtClean="0">
              <a:solidFill>
                <a:schemeClr val="tx1"/>
              </a:solidFill>
            </a:rPr>
            <a:t>»</a:t>
          </a:r>
          <a:endParaRPr lang="ru-RU" sz="1400" b="1" dirty="0">
            <a:solidFill>
              <a:schemeClr val="tx1"/>
            </a:solidFill>
          </a:endParaRPr>
        </a:p>
      </dgm:t>
    </dgm:pt>
    <dgm:pt modelId="{19FA1576-0AFB-4590-B764-B105C9E60E4C}" type="parTrans" cxnId="{CDA4D031-1D61-4F59-BD0D-4BF58FD05074}">
      <dgm:prSet/>
      <dgm:spPr/>
      <dgm:t>
        <a:bodyPr/>
        <a:lstStyle/>
        <a:p>
          <a:endParaRPr lang="ru-RU"/>
        </a:p>
      </dgm:t>
    </dgm:pt>
    <dgm:pt modelId="{7394B3D4-7D0E-477E-880F-ACC6BFB7D01E}" type="sibTrans" cxnId="{CDA4D031-1D61-4F59-BD0D-4BF58FD05074}">
      <dgm:prSet/>
      <dgm:spPr/>
      <dgm:t>
        <a:bodyPr/>
        <a:lstStyle/>
        <a:p>
          <a:endParaRPr lang="ru-RU"/>
        </a:p>
      </dgm:t>
    </dgm:pt>
    <dgm:pt modelId="{077A1A56-FD75-44DF-8AA7-A8BABA825B25}" type="pres">
      <dgm:prSet presAssocID="{1E0201AB-7AC9-400E-A033-7C35602C0EF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9146FC-B0BD-4282-ACA8-3DD862C99639}" type="pres">
      <dgm:prSet presAssocID="{59D4C746-3BEB-414D-A02D-F2902B22403D}" presName="centerShape" presStyleLbl="node0" presStyleIdx="0" presStyleCnt="1" custScaleX="218639" custScaleY="153449" custLinFactNeighborX="-9844" custLinFactNeighborY="-1454"/>
      <dgm:spPr/>
      <dgm:t>
        <a:bodyPr/>
        <a:lstStyle/>
        <a:p>
          <a:endParaRPr lang="ru-RU"/>
        </a:p>
      </dgm:t>
    </dgm:pt>
    <dgm:pt modelId="{99850C47-DB7C-4C84-83F3-38E5C0773D99}" type="pres">
      <dgm:prSet presAssocID="{1B53CE4F-3D87-4BCF-A8C2-3BA9ED0C2520}" presName="Name9" presStyleLbl="parChTrans1D2" presStyleIdx="0" presStyleCnt="7"/>
      <dgm:spPr/>
      <dgm:t>
        <a:bodyPr/>
        <a:lstStyle/>
        <a:p>
          <a:endParaRPr lang="ru-RU"/>
        </a:p>
      </dgm:t>
    </dgm:pt>
    <dgm:pt modelId="{1178EAAA-E8B5-46E6-92BF-5384F3EF5120}" type="pres">
      <dgm:prSet presAssocID="{1B53CE4F-3D87-4BCF-A8C2-3BA9ED0C2520}" presName="connTx" presStyleLbl="parChTrans1D2" presStyleIdx="0" presStyleCnt="7"/>
      <dgm:spPr/>
      <dgm:t>
        <a:bodyPr/>
        <a:lstStyle/>
        <a:p>
          <a:endParaRPr lang="ru-RU"/>
        </a:p>
      </dgm:t>
    </dgm:pt>
    <dgm:pt modelId="{4AE9455D-B9C5-4FCE-96D4-4E487F5F77BF}" type="pres">
      <dgm:prSet presAssocID="{538CE38E-45E9-4377-9199-FE892AD48E67}" presName="node" presStyleLbl="node1" presStyleIdx="0" presStyleCnt="7" custScaleX="99531" custRadScaleRad="103723" custRadScaleInc="-4994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2A4BEB1-614D-4D61-A039-AF5C4291BD9F}" type="pres">
      <dgm:prSet presAssocID="{6C7D4017-C1BE-46B5-95E8-5A1374F0F8C8}" presName="Name9" presStyleLbl="parChTrans1D2" presStyleIdx="1" presStyleCnt="7"/>
      <dgm:spPr/>
      <dgm:t>
        <a:bodyPr/>
        <a:lstStyle/>
        <a:p>
          <a:endParaRPr lang="ru-RU"/>
        </a:p>
      </dgm:t>
    </dgm:pt>
    <dgm:pt modelId="{D2B0A2A7-F6A5-4619-82A8-574AA0C430D1}" type="pres">
      <dgm:prSet presAssocID="{6C7D4017-C1BE-46B5-95E8-5A1374F0F8C8}" presName="connTx" presStyleLbl="parChTrans1D2" presStyleIdx="1" presStyleCnt="7"/>
      <dgm:spPr/>
      <dgm:t>
        <a:bodyPr/>
        <a:lstStyle/>
        <a:p>
          <a:endParaRPr lang="ru-RU"/>
        </a:p>
      </dgm:t>
    </dgm:pt>
    <dgm:pt modelId="{E4FA9A97-200E-4782-BE23-F897BFA38256}" type="pres">
      <dgm:prSet presAssocID="{0D304380-21AE-4B04-A056-DE14103A9476}" presName="node" presStyleLbl="node1" presStyleIdx="1" presStyleCnt="7" custScaleX="135139" custRadScaleRad="128856" custRadScaleInc="1318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B580B2F-580F-408D-BC71-20096C63C360}" type="pres">
      <dgm:prSet presAssocID="{FEFF0298-E6EA-4B0E-8C19-8B8B5856F706}" presName="Name9" presStyleLbl="parChTrans1D2" presStyleIdx="2" presStyleCnt="7"/>
      <dgm:spPr/>
      <dgm:t>
        <a:bodyPr/>
        <a:lstStyle/>
        <a:p>
          <a:endParaRPr lang="ru-RU"/>
        </a:p>
      </dgm:t>
    </dgm:pt>
    <dgm:pt modelId="{BB012F94-D6A1-45CA-B1CA-D59F59C1A589}" type="pres">
      <dgm:prSet presAssocID="{FEFF0298-E6EA-4B0E-8C19-8B8B5856F706}" presName="connTx" presStyleLbl="parChTrans1D2" presStyleIdx="2" presStyleCnt="7"/>
      <dgm:spPr/>
      <dgm:t>
        <a:bodyPr/>
        <a:lstStyle/>
        <a:p>
          <a:endParaRPr lang="ru-RU"/>
        </a:p>
      </dgm:t>
    </dgm:pt>
    <dgm:pt modelId="{A83E574A-1CFC-4FA8-A2BB-0957C5E585C6}" type="pres">
      <dgm:prSet presAssocID="{56C99CCB-6DF1-43D1-95A0-7965CB4CE06E}" presName="node" presStyleLbl="node1" presStyleIdx="2" presStyleCnt="7" custScaleX="131755" custRadScaleRad="114195" custRadScaleInc="-198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010B485-A102-47AF-82A6-76757F5AFAF3}" type="pres">
      <dgm:prSet presAssocID="{4066095F-833A-472D-986B-EBE795DC054B}" presName="Name9" presStyleLbl="parChTrans1D2" presStyleIdx="3" presStyleCnt="7"/>
      <dgm:spPr/>
      <dgm:t>
        <a:bodyPr/>
        <a:lstStyle/>
        <a:p>
          <a:endParaRPr lang="ru-RU"/>
        </a:p>
      </dgm:t>
    </dgm:pt>
    <dgm:pt modelId="{5124D772-DBCE-43F4-B85C-32535CBC89D2}" type="pres">
      <dgm:prSet presAssocID="{4066095F-833A-472D-986B-EBE795DC054B}" presName="connTx" presStyleLbl="parChTrans1D2" presStyleIdx="3" presStyleCnt="7"/>
      <dgm:spPr/>
      <dgm:t>
        <a:bodyPr/>
        <a:lstStyle/>
        <a:p>
          <a:endParaRPr lang="ru-RU"/>
        </a:p>
      </dgm:t>
    </dgm:pt>
    <dgm:pt modelId="{5C9843A7-A0D0-411C-9050-0C15BF2621FF}" type="pres">
      <dgm:prSet presAssocID="{131BAF69-2721-49C0-9FA6-2008C47BF832}" presName="node" presStyleLbl="node1" presStyleIdx="3" presStyleCnt="7" custScaleX="141717" custRadScaleRad="105996" custRadScaleInc="-112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1EE7FFD-D86A-42A4-BDC1-19284C694537}" type="pres">
      <dgm:prSet presAssocID="{E8CEBCF0-A21A-41CD-A5EA-892EAA35E0C2}" presName="Name9" presStyleLbl="parChTrans1D2" presStyleIdx="4" presStyleCnt="7"/>
      <dgm:spPr/>
      <dgm:t>
        <a:bodyPr/>
        <a:lstStyle/>
        <a:p>
          <a:endParaRPr lang="ru-RU"/>
        </a:p>
      </dgm:t>
    </dgm:pt>
    <dgm:pt modelId="{B67E1BC8-914F-423D-910E-73BEBD7234FD}" type="pres">
      <dgm:prSet presAssocID="{E8CEBCF0-A21A-41CD-A5EA-892EAA35E0C2}" presName="connTx" presStyleLbl="parChTrans1D2" presStyleIdx="4" presStyleCnt="7"/>
      <dgm:spPr/>
      <dgm:t>
        <a:bodyPr/>
        <a:lstStyle/>
        <a:p>
          <a:endParaRPr lang="ru-RU"/>
        </a:p>
      </dgm:t>
    </dgm:pt>
    <dgm:pt modelId="{76192B5B-B822-4D87-8E2D-081E09DAAC61}" type="pres">
      <dgm:prSet presAssocID="{6EAAE7C0-60CD-498D-9F82-FC02F924F366}" presName="node" presStyleLbl="node1" presStyleIdx="4" presStyleCnt="7" custScaleX="150337" custRadScaleRad="149823" custRadScaleInc="23599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E673955-B284-4B89-98BC-86E639EA68B1}" type="pres">
      <dgm:prSet presAssocID="{7B9B1969-763B-4998-B25E-EC6C021FFFDD}" presName="Name9" presStyleLbl="parChTrans1D2" presStyleIdx="5" presStyleCnt="7"/>
      <dgm:spPr/>
      <dgm:t>
        <a:bodyPr/>
        <a:lstStyle/>
        <a:p>
          <a:endParaRPr lang="ru-RU"/>
        </a:p>
      </dgm:t>
    </dgm:pt>
    <dgm:pt modelId="{BC23FC14-A4F9-482C-8D92-7F2BA53549CA}" type="pres">
      <dgm:prSet presAssocID="{7B9B1969-763B-4998-B25E-EC6C021FFFDD}" presName="connTx" presStyleLbl="parChTrans1D2" presStyleIdx="5" presStyleCnt="7"/>
      <dgm:spPr/>
      <dgm:t>
        <a:bodyPr/>
        <a:lstStyle/>
        <a:p>
          <a:endParaRPr lang="ru-RU"/>
        </a:p>
      </dgm:t>
    </dgm:pt>
    <dgm:pt modelId="{E7A691BC-8ACB-4DB4-940E-68DFABE78868}" type="pres">
      <dgm:prSet presAssocID="{7F25D45D-F18B-4DE3-8AFA-59092ECC2B43}" presName="node" presStyleLbl="node1" presStyleIdx="5" presStyleCnt="7" custScaleX="132342" custRadScaleRad="113206" custRadScaleInc="-17570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EBEB876-EFBE-4D1F-ABD3-D62920FCE01C}" type="pres">
      <dgm:prSet presAssocID="{19FA1576-0AFB-4590-B764-B105C9E60E4C}" presName="Name9" presStyleLbl="parChTrans1D2" presStyleIdx="6" presStyleCnt="7"/>
      <dgm:spPr/>
      <dgm:t>
        <a:bodyPr/>
        <a:lstStyle/>
        <a:p>
          <a:endParaRPr lang="ru-RU"/>
        </a:p>
      </dgm:t>
    </dgm:pt>
    <dgm:pt modelId="{8B012547-2C8D-4CFF-96C7-585F0781032C}" type="pres">
      <dgm:prSet presAssocID="{19FA1576-0AFB-4590-B764-B105C9E60E4C}" presName="connTx" presStyleLbl="parChTrans1D2" presStyleIdx="6" presStyleCnt="7"/>
      <dgm:spPr/>
      <dgm:t>
        <a:bodyPr/>
        <a:lstStyle/>
        <a:p>
          <a:endParaRPr lang="ru-RU"/>
        </a:p>
      </dgm:t>
    </dgm:pt>
    <dgm:pt modelId="{00BD25C9-7E79-490A-9857-13AFA5599387}" type="pres">
      <dgm:prSet presAssocID="{6C9AF63C-2238-4E54-ADC9-65B2050225F8}" presName="node" presStyleLbl="node1" presStyleIdx="6" presStyleCnt="7" custScaleX="120253" custRadScaleRad="165372" custRadScaleInc="-3715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B1BEF782-7326-4F3A-A198-739FA936AD67}" type="presOf" srcId="{6C9AF63C-2238-4E54-ADC9-65B2050225F8}" destId="{00BD25C9-7E79-490A-9857-13AFA5599387}" srcOrd="0" destOrd="0" presId="urn:microsoft.com/office/officeart/2005/8/layout/radial1"/>
    <dgm:cxn modelId="{CDA4D031-1D61-4F59-BD0D-4BF58FD05074}" srcId="{59D4C746-3BEB-414D-A02D-F2902B22403D}" destId="{6C9AF63C-2238-4E54-ADC9-65B2050225F8}" srcOrd="6" destOrd="0" parTransId="{19FA1576-0AFB-4590-B764-B105C9E60E4C}" sibTransId="{7394B3D4-7D0E-477E-880F-ACC6BFB7D01E}"/>
    <dgm:cxn modelId="{3694BE74-3F8E-4AB8-BD92-960725034EF5}" srcId="{59D4C746-3BEB-414D-A02D-F2902B22403D}" destId="{538CE38E-45E9-4377-9199-FE892AD48E67}" srcOrd="0" destOrd="0" parTransId="{1B53CE4F-3D87-4BCF-A8C2-3BA9ED0C2520}" sibTransId="{E92E7465-3C64-4D24-93E4-10123749D1FC}"/>
    <dgm:cxn modelId="{83856A12-7A9C-4921-AF0B-28A4C3F75768}" type="presOf" srcId="{1E0201AB-7AC9-400E-A033-7C35602C0EFC}" destId="{077A1A56-FD75-44DF-8AA7-A8BABA825B25}" srcOrd="0" destOrd="0" presId="urn:microsoft.com/office/officeart/2005/8/layout/radial1"/>
    <dgm:cxn modelId="{77CD9B1B-3D8F-4331-88C8-B65DE5776E75}" type="presOf" srcId="{6C7D4017-C1BE-46B5-95E8-5A1374F0F8C8}" destId="{D2A4BEB1-614D-4D61-A039-AF5C4291BD9F}" srcOrd="0" destOrd="0" presId="urn:microsoft.com/office/officeart/2005/8/layout/radial1"/>
    <dgm:cxn modelId="{5C3D2D52-15B0-41AE-9B6B-B25A602A7DFB}" srcId="{59D4C746-3BEB-414D-A02D-F2902B22403D}" destId="{0D304380-21AE-4B04-A056-DE14103A9476}" srcOrd="1" destOrd="0" parTransId="{6C7D4017-C1BE-46B5-95E8-5A1374F0F8C8}" sibTransId="{75D91E8C-5939-4264-B109-82EDEEF2D7B7}"/>
    <dgm:cxn modelId="{B2E19973-7536-480D-99EC-389498935625}" type="presOf" srcId="{6EAAE7C0-60CD-498D-9F82-FC02F924F366}" destId="{76192B5B-B822-4D87-8E2D-081E09DAAC61}" srcOrd="0" destOrd="0" presId="urn:microsoft.com/office/officeart/2005/8/layout/radial1"/>
    <dgm:cxn modelId="{2E9E5330-52A7-47D3-B3CF-35E1118A96FF}" type="presOf" srcId="{131BAF69-2721-49C0-9FA6-2008C47BF832}" destId="{5C9843A7-A0D0-411C-9050-0C15BF2621FF}" srcOrd="0" destOrd="0" presId="urn:microsoft.com/office/officeart/2005/8/layout/radial1"/>
    <dgm:cxn modelId="{8EA5F4F6-C7E2-4C4A-97C5-9E08B4A5A8F4}" srcId="{59D4C746-3BEB-414D-A02D-F2902B22403D}" destId="{6EAAE7C0-60CD-498D-9F82-FC02F924F366}" srcOrd="4" destOrd="0" parTransId="{E8CEBCF0-A21A-41CD-A5EA-892EAA35E0C2}" sibTransId="{8A006655-4281-481B-B4F3-62C95FE8644B}"/>
    <dgm:cxn modelId="{D3CE743F-B129-474F-A938-0375B0B3FEC8}" type="presOf" srcId="{FEFF0298-E6EA-4B0E-8C19-8B8B5856F706}" destId="{4B580B2F-580F-408D-BC71-20096C63C360}" srcOrd="0" destOrd="0" presId="urn:microsoft.com/office/officeart/2005/8/layout/radial1"/>
    <dgm:cxn modelId="{AFC7E5E1-DD0C-4E0C-8C2D-2BACD1E55161}" type="presOf" srcId="{4066095F-833A-472D-986B-EBE795DC054B}" destId="{5124D772-DBCE-43F4-B85C-32535CBC89D2}" srcOrd="1" destOrd="0" presId="urn:microsoft.com/office/officeart/2005/8/layout/radial1"/>
    <dgm:cxn modelId="{175D6799-16C1-468A-A10A-F77D86F55EE7}" type="presOf" srcId="{7B9B1969-763B-4998-B25E-EC6C021FFFDD}" destId="{BC23FC14-A4F9-482C-8D92-7F2BA53549CA}" srcOrd="1" destOrd="0" presId="urn:microsoft.com/office/officeart/2005/8/layout/radial1"/>
    <dgm:cxn modelId="{D35A57AB-4DD2-4F6B-AA70-CA388AE226C5}" type="presOf" srcId="{0D304380-21AE-4B04-A056-DE14103A9476}" destId="{E4FA9A97-200E-4782-BE23-F897BFA38256}" srcOrd="0" destOrd="0" presId="urn:microsoft.com/office/officeart/2005/8/layout/radial1"/>
    <dgm:cxn modelId="{7D3ACFEF-A608-4A76-BFC7-9858E5179674}" type="presOf" srcId="{59D4C746-3BEB-414D-A02D-F2902B22403D}" destId="{BC9146FC-B0BD-4282-ACA8-3DD862C99639}" srcOrd="0" destOrd="0" presId="urn:microsoft.com/office/officeart/2005/8/layout/radial1"/>
    <dgm:cxn modelId="{6C750242-1AF9-456E-A924-CAE0D3DD4354}" srcId="{1E0201AB-7AC9-400E-A033-7C35602C0EFC}" destId="{59D4C746-3BEB-414D-A02D-F2902B22403D}" srcOrd="0" destOrd="0" parTransId="{24A6F5DA-11E3-4068-AE2C-E906C1007F43}" sibTransId="{0E895691-7C9C-4E43-A298-C7C988B6310D}"/>
    <dgm:cxn modelId="{24289BF7-5751-496D-B5C5-F9338ED33228}" type="presOf" srcId="{538CE38E-45E9-4377-9199-FE892AD48E67}" destId="{4AE9455D-B9C5-4FCE-96D4-4E487F5F77BF}" srcOrd="0" destOrd="0" presId="urn:microsoft.com/office/officeart/2005/8/layout/radial1"/>
    <dgm:cxn modelId="{8750918C-7543-4F33-BABE-4D9A332896CB}" type="presOf" srcId="{19FA1576-0AFB-4590-B764-B105C9E60E4C}" destId="{8B012547-2C8D-4CFF-96C7-585F0781032C}" srcOrd="1" destOrd="0" presId="urn:microsoft.com/office/officeart/2005/8/layout/radial1"/>
    <dgm:cxn modelId="{A3FE5981-5010-4990-A9A2-E275B8BF0745}" type="presOf" srcId="{1B53CE4F-3D87-4BCF-A8C2-3BA9ED0C2520}" destId="{99850C47-DB7C-4C84-83F3-38E5C0773D99}" srcOrd="0" destOrd="0" presId="urn:microsoft.com/office/officeart/2005/8/layout/radial1"/>
    <dgm:cxn modelId="{0CC1F4CD-CE84-417D-B353-B005C61E2B51}" type="presOf" srcId="{E8CEBCF0-A21A-41CD-A5EA-892EAA35E0C2}" destId="{B67E1BC8-914F-423D-910E-73BEBD7234FD}" srcOrd="1" destOrd="0" presId="urn:microsoft.com/office/officeart/2005/8/layout/radial1"/>
    <dgm:cxn modelId="{1634063A-3AF9-4D16-AF24-B6A96A580CE1}" type="presOf" srcId="{4066095F-833A-472D-986B-EBE795DC054B}" destId="{6010B485-A102-47AF-82A6-76757F5AFAF3}" srcOrd="0" destOrd="0" presId="urn:microsoft.com/office/officeart/2005/8/layout/radial1"/>
    <dgm:cxn modelId="{5BCF153A-1FB8-4954-B539-E6C7854ABA8D}" srcId="{59D4C746-3BEB-414D-A02D-F2902B22403D}" destId="{56C99CCB-6DF1-43D1-95A0-7965CB4CE06E}" srcOrd="2" destOrd="0" parTransId="{FEFF0298-E6EA-4B0E-8C19-8B8B5856F706}" sibTransId="{407D51B1-8453-4B04-86E2-1D99D74151E3}"/>
    <dgm:cxn modelId="{1347FCF9-A4CF-435C-8F44-F0D4B4658D4D}" srcId="{59D4C746-3BEB-414D-A02D-F2902B22403D}" destId="{7F25D45D-F18B-4DE3-8AFA-59092ECC2B43}" srcOrd="5" destOrd="0" parTransId="{7B9B1969-763B-4998-B25E-EC6C021FFFDD}" sibTransId="{10FA79C3-A107-4B7C-8E96-C346E83AD222}"/>
    <dgm:cxn modelId="{2C381DCB-E60B-4B7A-8FDC-1E12B05BABFD}" type="presOf" srcId="{E8CEBCF0-A21A-41CD-A5EA-892EAA35E0C2}" destId="{41EE7FFD-D86A-42A4-BDC1-19284C694537}" srcOrd="0" destOrd="0" presId="urn:microsoft.com/office/officeart/2005/8/layout/radial1"/>
    <dgm:cxn modelId="{2EC8007F-6526-4F4D-96E9-8E50D53B1772}" type="presOf" srcId="{6C7D4017-C1BE-46B5-95E8-5A1374F0F8C8}" destId="{D2B0A2A7-F6A5-4619-82A8-574AA0C430D1}" srcOrd="1" destOrd="0" presId="urn:microsoft.com/office/officeart/2005/8/layout/radial1"/>
    <dgm:cxn modelId="{DC044DA3-7FF0-46AC-A49A-4D23B8AA0A4A}" type="presOf" srcId="{7F25D45D-F18B-4DE3-8AFA-59092ECC2B43}" destId="{E7A691BC-8ACB-4DB4-940E-68DFABE78868}" srcOrd="0" destOrd="0" presId="urn:microsoft.com/office/officeart/2005/8/layout/radial1"/>
    <dgm:cxn modelId="{8476B51E-7CD3-4BB9-BE4C-04A17BF6BD99}" type="presOf" srcId="{7B9B1969-763B-4998-B25E-EC6C021FFFDD}" destId="{6E673955-B284-4B89-98BC-86E639EA68B1}" srcOrd="0" destOrd="0" presId="urn:microsoft.com/office/officeart/2005/8/layout/radial1"/>
    <dgm:cxn modelId="{69B9E6D3-E9DD-47A8-B706-CBCBF35D6020}" srcId="{59D4C746-3BEB-414D-A02D-F2902B22403D}" destId="{131BAF69-2721-49C0-9FA6-2008C47BF832}" srcOrd="3" destOrd="0" parTransId="{4066095F-833A-472D-986B-EBE795DC054B}" sibTransId="{CC849813-4395-4A76-820C-E6BBD28BC6DE}"/>
    <dgm:cxn modelId="{2C017F8E-5C16-4742-AC84-3B111B3021CA}" type="presOf" srcId="{56C99CCB-6DF1-43D1-95A0-7965CB4CE06E}" destId="{A83E574A-1CFC-4FA8-A2BB-0957C5E585C6}" srcOrd="0" destOrd="0" presId="urn:microsoft.com/office/officeart/2005/8/layout/radial1"/>
    <dgm:cxn modelId="{34BA4BE0-0393-49C1-9B7B-0FEE8D515400}" type="presOf" srcId="{FEFF0298-E6EA-4B0E-8C19-8B8B5856F706}" destId="{BB012F94-D6A1-45CA-B1CA-D59F59C1A589}" srcOrd="1" destOrd="0" presId="urn:microsoft.com/office/officeart/2005/8/layout/radial1"/>
    <dgm:cxn modelId="{655FFE2A-E3C3-4A76-86F5-7DA5E76356B0}" type="presOf" srcId="{1B53CE4F-3D87-4BCF-A8C2-3BA9ED0C2520}" destId="{1178EAAA-E8B5-46E6-92BF-5384F3EF5120}" srcOrd="1" destOrd="0" presId="urn:microsoft.com/office/officeart/2005/8/layout/radial1"/>
    <dgm:cxn modelId="{E3C68955-67E0-4015-9D0C-8A4EEB8C804F}" type="presOf" srcId="{19FA1576-0AFB-4590-B764-B105C9E60E4C}" destId="{CEBEB876-EFBE-4D1F-ABD3-D62920FCE01C}" srcOrd="0" destOrd="0" presId="urn:microsoft.com/office/officeart/2005/8/layout/radial1"/>
    <dgm:cxn modelId="{9CBF8DB1-A7A9-455D-836B-5618CA7FE1B0}" type="presParOf" srcId="{077A1A56-FD75-44DF-8AA7-A8BABA825B25}" destId="{BC9146FC-B0BD-4282-ACA8-3DD862C99639}" srcOrd="0" destOrd="0" presId="urn:microsoft.com/office/officeart/2005/8/layout/radial1"/>
    <dgm:cxn modelId="{E8C29C49-9620-4610-BD73-E42D41DFC232}" type="presParOf" srcId="{077A1A56-FD75-44DF-8AA7-A8BABA825B25}" destId="{99850C47-DB7C-4C84-83F3-38E5C0773D99}" srcOrd="1" destOrd="0" presId="urn:microsoft.com/office/officeart/2005/8/layout/radial1"/>
    <dgm:cxn modelId="{EF7B5A84-37D6-405C-ABB9-BFD9BBCE0272}" type="presParOf" srcId="{99850C47-DB7C-4C84-83F3-38E5C0773D99}" destId="{1178EAAA-E8B5-46E6-92BF-5384F3EF5120}" srcOrd="0" destOrd="0" presId="urn:microsoft.com/office/officeart/2005/8/layout/radial1"/>
    <dgm:cxn modelId="{B525909B-0A80-474B-B7A3-09FC507F924D}" type="presParOf" srcId="{077A1A56-FD75-44DF-8AA7-A8BABA825B25}" destId="{4AE9455D-B9C5-4FCE-96D4-4E487F5F77BF}" srcOrd="2" destOrd="0" presId="urn:microsoft.com/office/officeart/2005/8/layout/radial1"/>
    <dgm:cxn modelId="{7ED78BDA-C997-4D82-AF55-A6BFE39442FB}" type="presParOf" srcId="{077A1A56-FD75-44DF-8AA7-A8BABA825B25}" destId="{D2A4BEB1-614D-4D61-A039-AF5C4291BD9F}" srcOrd="3" destOrd="0" presId="urn:microsoft.com/office/officeart/2005/8/layout/radial1"/>
    <dgm:cxn modelId="{D301FC84-1336-40BD-8C83-321BF806E964}" type="presParOf" srcId="{D2A4BEB1-614D-4D61-A039-AF5C4291BD9F}" destId="{D2B0A2A7-F6A5-4619-82A8-574AA0C430D1}" srcOrd="0" destOrd="0" presId="urn:microsoft.com/office/officeart/2005/8/layout/radial1"/>
    <dgm:cxn modelId="{97AB16BF-15D7-4A6E-B3AA-134573694B4A}" type="presParOf" srcId="{077A1A56-FD75-44DF-8AA7-A8BABA825B25}" destId="{E4FA9A97-200E-4782-BE23-F897BFA38256}" srcOrd="4" destOrd="0" presId="urn:microsoft.com/office/officeart/2005/8/layout/radial1"/>
    <dgm:cxn modelId="{1944AD8B-3C42-4FA8-B3FC-B2EEA8D6E677}" type="presParOf" srcId="{077A1A56-FD75-44DF-8AA7-A8BABA825B25}" destId="{4B580B2F-580F-408D-BC71-20096C63C360}" srcOrd="5" destOrd="0" presId="urn:microsoft.com/office/officeart/2005/8/layout/radial1"/>
    <dgm:cxn modelId="{1B18D2BF-E1E5-4D08-A46A-444F9F7A85FC}" type="presParOf" srcId="{4B580B2F-580F-408D-BC71-20096C63C360}" destId="{BB012F94-D6A1-45CA-B1CA-D59F59C1A589}" srcOrd="0" destOrd="0" presId="urn:microsoft.com/office/officeart/2005/8/layout/radial1"/>
    <dgm:cxn modelId="{6D2300BB-9304-4F0E-92BF-E2A1C93227CA}" type="presParOf" srcId="{077A1A56-FD75-44DF-8AA7-A8BABA825B25}" destId="{A83E574A-1CFC-4FA8-A2BB-0957C5E585C6}" srcOrd="6" destOrd="0" presId="urn:microsoft.com/office/officeart/2005/8/layout/radial1"/>
    <dgm:cxn modelId="{471511B9-0FF4-414C-94A5-89A99E874026}" type="presParOf" srcId="{077A1A56-FD75-44DF-8AA7-A8BABA825B25}" destId="{6010B485-A102-47AF-82A6-76757F5AFAF3}" srcOrd="7" destOrd="0" presId="urn:microsoft.com/office/officeart/2005/8/layout/radial1"/>
    <dgm:cxn modelId="{956BBBC7-0955-43B8-ACF6-4AA1E3CF9931}" type="presParOf" srcId="{6010B485-A102-47AF-82A6-76757F5AFAF3}" destId="{5124D772-DBCE-43F4-B85C-32535CBC89D2}" srcOrd="0" destOrd="0" presId="urn:microsoft.com/office/officeart/2005/8/layout/radial1"/>
    <dgm:cxn modelId="{A702AAD1-BF09-4C12-B9B2-44715B1B6ACC}" type="presParOf" srcId="{077A1A56-FD75-44DF-8AA7-A8BABA825B25}" destId="{5C9843A7-A0D0-411C-9050-0C15BF2621FF}" srcOrd="8" destOrd="0" presId="urn:microsoft.com/office/officeart/2005/8/layout/radial1"/>
    <dgm:cxn modelId="{536ADC86-85E2-4FE8-BEC8-D7BE55BA63C8}" type="presParOf" srcId="{077A1A56-FD75-44DF-8AA7-A8BABA825B25}" destId="{41EE7FFD-D86A-42A4-BDC1-19284C694537}" srcOrd="9" destOrd="0" presId="urn:microsoft.com/office/officeart/2005/8/layout/radial1"/>
    <dgm:cxn modelId="{74F0200E-9783-48DE-B556-C261EA7C0730}" type="presParOf" srcId="{41EE7FFD-D86A-42A4-BDC1-19284C694537}" destId="{B67E1BC8-914F-423D-910E-73BEBD7234FD}" srcOrd="0" destOrd="0" presId="urn:microsoft.com/office/officeart/2005/8/layout/radial1"/>
    <dgm:cxn modelId="{08F6191C-6138-46E8-A2FC-31CDD381F98D}" type="presParOf" srcId="{077A1A56-FD75-44DF-8AA7-A8BABA825B25}" destId="{76192B5B-B822-4D87-8E2D-081E09DAAC61}" srcOrd="10" destOrd="0" presId="urn:microsoft.com/office/officeart/2005/8/layout/radial1"/>
    <dgm:cxn modelId="{AEC37516-0B33-49AD-ACDF-2390583A6029}" type="presParOf" srcId="{077A1A56-FD75-44DF-8AA7-A8BABA825B25}" destId="{6E673955-B284-4B89-98BC-86E639EA68B1}" srcOrd="11" destOrd="0" presId="urn:microsoft.com/office/officeart/2005/8/layout/radial1"/>
    <dgm:cxn modelId="{61BC47BB-AFA0-4913-B812-54349A780492}" type="presParOf" srcId="{6E673955-B284-4B89-98BC-86E639EA68B1}" destId="{BC23FC14-A4F9-482C-8D92-7F2BA53549CA}" srcOrd="0" destOrd="0" presId="urn:microsoft.com/office/officeart/2005/8/layout/radial1"/>
    <dgm:cxn modelId="{5009CEDE-EF8F-48E7-8705-3C2116292C79}" type="presParOf" srcId="{077A1A56-FD75-44DF-8AA7-A8BABA825B25}" destId="{E7A691BC-8ACB-4DB4-940E-68DFABE78868}" srcOrd="12" destOrd="0" presId="urn:microsoft.com/office/officeart/2005/8/layout/radial1"/>
    <dgm:cxn modelId="{85B57E34-85C3-404A-88FD-036A2FF2609C}" type="presParOf" srcId="{077A1A56-FD75-44DF-8AA7-A8BABA825B25}" destId="{CEBEB876-EFBE-4D1F-ABD3-D62920FCE01C}" srcOrd="13" destOrd="0" presId="urn:microsoft.com/office/officeart/2005/8/layout/radial1"/>
    <dgm:cxn modelId="{340F0386-CBF3-4997-8055-4FE86F0F57F0}" type="presParOf" srcId="{CEBEB876-EFBE-4D1F-ABD3-D62920FCE01C}" destId="{8B012547-2C8D-4CFF-96C7-585F0781032C}" srcOrd="0" destOrd="0" presId="urn:microsoft.com/office/officeart/2005/8/layout/radial1"/>
    <dgm:cxn modelId="{E19C1402-17A3-4592-AF11-37FE9DEB76B5}" type="presParOf" srcId="{077A1A56-FD75-44DF-8AA7-A8BABA825B25}" destId="{00BD25C9-7E79-490A-9857-13AFA5599387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A35C1-114D-41DC-A308-E6459E8437C3}">
      <dsp:nvSpPr>
        <dsp:cNvPr id="0" name=""/>
        <dsp:cNvSpPr/>
      </dsp:nvSpPr>
      <dsp:spPr>
        <a:xfrm>
          <a:off x="2309706" y="1163336"/>
          <a:ext cx="3329205" cy="3376938"/>
        </a:xfrm>
        <a:prstGeom prst="ellipse">
          <a:avLst/>
        </a:prstGeom>
        <a:solidFill>
          <a:srgbClr val="21A0FF"/>
        </a:solidFill>
        <a:ln w="152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Основные разделы воспитательного работы</a:t>
          </a:r>
          <a:endParaRPr lang="ru-RU" sz="16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2797257" y="1657877"/>
        <a:ext cx="2354103" cy="2387856"/>
      </dsp:txXfrm>
    </dsp:sp>
    <dsp:sp modelId="{4E28AE09-86D5-4207-B5E8-395A4003FFC2}">
      <dsp:nvSpPr>
        <dsp:cNvPr id="0" name=""/>
        <dsp:cNvSpPr/>
      </dsp:nvSpPr>
      <dsp:spPr>
        <a:xfrm rot="18423288">
          <a:off x="4789055" y="778205"/>
          <a:ext cx="1206283" cy="3914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CE578-007C-47D2-A171-EC52CDA82309}">
      <dsp:nvSpPr>
        <dsp:cNvPr id="0" name=""/>
        <dsp:cNvSpPr/>
      </dsp:nvSpPr>
      <dsp:spPr>
        <a:xfrm>
          <a:off x="4934925" y="0"/>
          <a:ext cx="1641423" cy="985203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Детское движение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4963781" y="28856"/>
        <a:ext cx="1583711" cy="927491"/>
      </dsp:txXfrm>
    </dsp:sp>
    <dsp:sp modelId="{A1DAE7E0-57D8-4472-BBCA-29EF23AD1C1D}">
      <dsp:nvSpPr>
        <dsp:cNvPr id="0" name=""/>
        <dsp:cNvSpPr/>
      </dsp:nvSpPr>
      <dsp:spPr>
        <a:xfrm rot="20386129">
          <a:off x="5584421" y="1709215"/>
          <a:ext cx="1918071" cy="3914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CCDE8-4102-4BFF-926D-00D331CE02A5}">
      <dsp:nvSpPr>
        <dsp:cNvPr id="0" name=""/>
        <dsp:cNvSpPr/>
      </dsp:nvSpPr>
      <dsp:spPr>
        <a:xfrm>
          <a:off x="6823664" y="1073491"/>
          <a:ext cx="1239322" cy="999642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Здоровье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852943" y="1102770"/>
        <a:ext cx="1180764" cy="941084"/>
      </dsp:txXfrm>
    </dsp:sp>
    <dsp:sp modelId="{01764990-F62F-4043-BCDD-114D4775EC67}">
      <dsp:nvSpPr>
        <dsp:cNvPr id="0" name=""/>
        <dsp:cNvSpPr/>
      </dsp:nvSpPr>
      <dsp:spPr>
        <a:xfrm rot="2892">
          <a:off x="5729440" y="2658197"/>
          <a:ext cx="1555458" cy="391478"/>
        </a:xfrm>
        <a:prstGeom prst="leftArrow">
          <a:avLst>
            <a:gd name="adj1" fmla="val 60000"/>
            <a:gd name="adj2" fmla="val 50000"/>
          </a:avLst>
        </a:prstGeom>
        <a:solidFill>
          <a:srgbClr val="7ECEF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A30F2-0B9B-40C1-919D-277461683EC9}">
      <dsp:nvSpPr>
        <dsp:cNvPr id="0" name=""/>
        <dsp:cNvSpPr/>
      </dsp:nvSpPr>
      <dsp:spPr>
        <a:xfrm>
          <a:off x="6140114" y="2352327"/>
          <a:ext cx="2289569" cy="1004526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rgbClr val="FF971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Патриотическое воспитание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6169536" y="2381749"/>
        <a:ext cx="2230725" cy="945682"/>
      </dsp:txXfrm>
    </dsp:sp>
    <dsp:sp modelId="{C4AA294D-A432-4A2D-822E-708D2D8B5A7E}">
      <dsp:nvSpPr>
        <dsp:cNvPr id="0" name=""/>
        <dsp:cNvSpPr/>
      </dsp:nvSpPr>
      <dsp:spPr>
        <a:xfrm rot="1174927">
          <a:off x="5591158" y="3547248"/>
          <a:ext cx="1776707" cy="3914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1799F-5659-4365-82FF-3A75E4017CEA}">
      <dsp:nvSpPr>
        <dsp:cNvPr id="0" name=""/>
        <dsp:cNvSpPr/>
      </dsp:nvSpPr>
      <dsp:spPr>
        <a:xfrm>
          <a:off x="6203286" y="3504455"/>
          <a:ext cx="2226397" cy="1072541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Спортивно-массовая работа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234700" y="3535869"/>
        <a:ext cx="2163569" cy="1009713"/>
      </dsp:txXfrm>
    </dsp:sp>
    <dsp:sp modelId="{2573966A-663C-44C5-9F00-3E456B59AEB2}">
      <dsp:nvSpPr>
        <dsp:cNvPr id="0" name=""/>
        <dsp:cNvSpPr/>
      </dsp:nvSpPr>
      <dsp:spPr>
        <a:xfrm rot="2137841">
          <a:off x="5035350" y="4527474"/>
          <a:ext cx="2368596" cy="3914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DCCC1-E140-4F27-83AC-02B85139D91B}">
      <dsp:nvSpPr>
        <dsp:cNvPr id="0" name=""/>
        <dsp:cNvSpPr/>
      </dsp:nvSpPr>
      <dsp:spPr>
        <a:xfrm>
          <a:off x="6447083" y="4800592"/>
          <a:ext cx="1847805" cy="971496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Духовно-нравственное воспитание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475537" y="4829046"/>
        <a:ext cx="1790897" cy="914588"/>
      </dsp:txXfrm>
    </dsp:sp>
    <dsp:sp modelId="{07A4CE5B-83A9-4299-8448-A5BA81D6812D}">
      <dsp:nvSpPr>
        <dsp:cNvPr id="0" name=""/>
        <dsp:cNvSpPr/>
      </dsp:nvSpPr>
      <dsp:spPr>
        <a:xfrm rot="4427833">
          <a:off x="4145031" y="4742628"/>
          <a:ext cx="871180" cy="3914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B00DA7-4677-403F-977B-60F0748F5607}">
      <dsp:nvSpPr>
        <dsp:cNvPr id="0" name=""/>
        <dsp:cNvSpPr/>
      </dsp:nvSpPr>
      <dsp:spPr>
        <a:xfrm>
          <a:off x="3532502" y="4855396"/>
          <a:ext cx="2339328" cy="1002519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Дополнительное образование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3561865" y="4884759"/>
        <a:ext cx="2280602" cy="943793"/>
      </dsp:txXfrm>
    </dsp:sp>
    <dsp:sp modelId="{B9504D55-8B7D-4B41-9F93-7CAFA7A3625A}">
      <dsp:nvSpPr>
        <dsp:cNvPr id="0" name=""/>
        <dsp:cNvSpPr/>
      </dsp:nvSpPr>
      <dsp:spPr>
        <a:xfrm rot="7141317">
          <a:off x="2326270" y="4654170"/>
          <a:ext cx="1078941" cy="391478"/>
        </a:xfrm>
        <a:prstGeom prst="leftArrow">
          <a:avLst>
            <a:gd name="adj1" fmla="val 60000"/>
            <a:gd name="adj2" fmla="val 50000"/>
          </a:avLst>
        </a:prstGeom>
        <a:solidFill>
          <a:srgbClr val="7ECEF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B4145B-D413-49C3-B013-75BA322A459C}">
      <dsp:nvSpPr>
        <dsp:cNvPr id="0" name=""/>
        <dsp:cNvSpPr/>
      </dsp:nvSpPr>
      <dsp:spPr>
        <a:xfrm>
          <a:off x="1694569" y="4785366"/>
          <a:ext cx="1818901" cy="107254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rgbClr val="FF971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Работа с родителями</a:t>
          </a:r>
        </a:p>
      </dsp:txBody>
      <dsp:txXfrm>
        <a:off x="1725983" y="4816780"/>
        <a:ext cx="1756073" cy="1009721"/>
      </dsp:txXfrm>
    </dsp:sp>
    <dsp:sp modelId="{BA935CE8-CE3C-4626-BEB4-422A064893D7}">
      <dsp:nvSpPr>
        <dsp:cNvPr id="0" name=""/>
        <dsp:cNvSpPr/>
      </dsp:nvSpPr>
      <dsp:spPr>
        <a:xfrm rot="9597848">
          <a:off x="1105401" y="3167709"/>
          <a:ext cx="1306428" cy="391478"/>
        </a:xfrm>
        <a:prstGeom prst="leftArrow">
          <a:avLst>
            <a:gd name="adj1" fmla="val 60000"/>
            <a:gd name="adj2" fmla="val 50000"/>
          </a:avLst>
        </a:prstGeom>
        <a:solidFill>
          <a:srgbClr val="7ECEF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92B76-22EB-4482-B5CA-B847CE8DECED}">
      <dsp:nvSpPr>
        <dsp:cNvPr id="0" name=""/>
        <dsp:cNvSpPr/>
      </dsp:nvSpPr>
      <dsp:spPr>
        <a:xfrm>
          <a:off x="0" y="3360435"/>
          <a:ext cx="2218147" cy="1072526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rgbClr val="FF971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Работа с классными руководителями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31413" y="3391848"/>
        <a:ext cx="2155321" cy="1009700"/>
      </dsp:txXfrm>
    </dsp:sp>
    <dsp:sp modelId="{5EE46E9F-7EB0-4B88-9E5E-2A528FB246E1}">
      <dsp:nvSpPr>
        <dsp:cNvPr id="0" name=""/>
        <dsp:cNvSpPr/>
      </dsp:nvSpPr>
      <dsp:spPr>
        <a:xfrm rot="11734852">
          <a:off x="1185134" y="2037415"/>
          <a:ext cx="1141109" cy="39147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CCE4E0-A408-4D10-A5EE-1EC842A94A96}">
      <dsp:nvSpPr>
        <dsp:cNvPr id="0" name=""/>
        <dsp:cNvSpPr/>
      </dsp:nvSpPr>
      <dsp:spPr>
        <a:xfrm>
          <a:off x="0" y="1488223"/>
          <a:ext cx="2412202" cy="1183363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Художественно-эстетическое воспитание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34660" y="1522883"/>
        <a:ext cx="2342882" cy="1114043"/>
      </dsp:txXfrm>
    </dsp:sp>
    <dsp:sp modelId="{343046AA-3504-45AB-B078-ACC5612C8CB8}">
      <dsp:nvSpPr>
        <dsp:cNvPr id="0" name=""/>
        <dsp:cNvSpPr/>
      </dsp:nvSpPr>
      <dsp:spPr>
        <a:xfrm rot="14029839">
          <a:off x="2041843" y="1062018"/>
          <a:ext cx="1122911" cy="391478"/>
        </a:xfrm>
        <a:prstGeom prst="leftArrow">
          <a:avLst>
            <a:gd name="adj1" fmla="val 60000"/>
            <a:gd name="adj2" fmla="val 50000"/>
          </a:avLst>
        </a:prstGeom>
        <a:solidFill>
          <a:srgbClr val="7ECEF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93126-8782-4447-91C4-660327208E23}">
      <dsp:nvSpPr>
        <dsp:cNvPr id="0" name=""/>
        <dsp:cNvSpPr/>
      </dsp:nvSpPr>
      <dsp:spPr>
        <a:xfrm>
          <a:off x="1118503" y="0"/>
          <a:ext cx="2326011" cy="1072579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rgbClr val="FF971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Профилактика правонарушений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1149918" y="31415"/>
        <a:ext cx="2263181" cy="1009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1254C-75EB-4480-BD75-F61B453156AF}">
      <dsp:nvSpPr>
        <dsp:cNvPr id="0" name=""/>
        <dsp:cNvSpPr/>
      </dsp:nvSpPr>
      <dsp:spPr>
        <a:xfrm>
          <a:off x="2789781" y="2403274"/>
          <a:ext cx="1694006" cy="1596385"/>
        </a:xfrm>
        <a:prstGeom prst="ellipse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«Я-Патриот»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3037862" y="2637059"/>
        <a:ext cx="1197844" cy="1128815"/>
      </dsp:txXfrm>
    </dsp:sp>
    <dsp:sp modelId="{C7C14E29-1449-4232-A74B-0A5DCC9915A4}">
      <dsp:nvSpPr>
        <dsp:cNvPr id="0" name=""/>
        <dsp:cNvSpPr/>
      </dsp:nvSpPr>
      <dsp:spPr>
        <a:xfrm rot="16609767">
          <a:off x="3095550" y="1679568"/>
          <a:ext cx="1444185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1444185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81538" y="1655236"/>
        <a:ext cx="72209" cy="72209"/>
      </dsp:txXfrm>
    </dsp:sp>
    <dsp:sp modelId="{45350A39-C073-487E-B1D9-8703D5BAEC50}">
      <dsp:nvSpPr>
        <dsp:cNvPr id="0" name=""/>
        <dsp:cNvSpPr/>
      </dsp:nvSpPr>
      <dsp:spPr>
        <a:xfrm>
          <a:off x="3133579" y="40253"/>
          <a:ext cx="1651608" cy="935190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«Музей в чемодане»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3179230" y="85904"/>
        <a:ext cx="1560306" cy="843888"/>
      </dsp:txXfrm>
    </dsp:sp>
    <dsp:sp modelId="{3B6B2FA9-9B76-4229-A90D-CD6DE48A0F25}">
      <dsp:nvSpPr>
        <dsp:cNvPr id="0" name=""/>
        <dsp:cNvSpPr/>
      </dsp:nvSpPr>
      <dsp:spPr>
        <a:xfrm rot="18473003">
          <a:off x="3746226" y="1745609"/>
          <a:ext cx="2028150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2028150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709597" y="1706678"/>
        <a:ext cx="101407" cy="101407"/>
      </dsp:txXfrm>
    </dsp:sp>
    <dsp:sp modelId="{7CA89602-95E8-44C3-A7C3-BE87ED82F30A}">
      <dsp:nvSpPr>
        <dsp:cNvPr id="0" name=""/>
        <dsp:cNvSpPr/>
      </dsp:nvSpPr>
      <dsp:spPr>
        <a:xfrm>
          <a:off x="4861775" y="40257"/>
          <a:ext cx="1725334" cy="955779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Военно-спортивная игра «А ну-</a:t>
          </a:r>
          <a:r>
            <a:rPr lang="ru-RU" sz="1400" b="1" kern="1200" dirty="0" err="1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ка,парни</a:t>
          </a: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4908431" y="86913"/>
        <a:ext cx="1632022" cy="862467"/>
      </dsp:txXfrm>
    </dsp:sp>
    <dsp:sp modelId="{F19B521C-2629-4A1E-816A-58A45A6ABD48}">
      <dsp:nvSpPr>
        <dsp:cNvPr id="0" name=""/>
        <dsp:cNvSpPr/>
      </dsp:nvSpPr>
      <dsp:spPr>
        <a:xfrm rot="1210014">
          <a:off x="4343258" y="3944662"/>
          <a:ext cx="2698266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2698266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5624934" y="3888978"/>
        <a:ext cx="134913" cy="134913"/>
      </dsp:txXfrm>
    </dsp:sp>
    <dsp:sp modelId="{AC5782A6-FA56-4EB6-A5FE-F58CAD308F60}">
      <dsp:nvSpPr>
        <dsp:cNvPr id="0" name=""/>
        <dsp:cNvSpPr/>
      </dsp:nvSpPr>
      <dsp:spPr>
        <a:xfrm>
          <a:off x="6782808" y="4216718"/>
          <a:ext cx="1895381" cy="976516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Акция «Звезда Победы»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830477" y="4264387"/>
        <a:ext cx="1800043" cy="881178"/>
      </dsp:txXfrm>
    </dsp:sp>
    <dsp:sp modelId="{AA1269ED-5240-4CC8-B3F7-A3E133CE4C30}">
      <dsp:nvSpPr>
        <dsp:cNvPr id="0" name=""/>
        <dsp:cNvSpPr/>
      </dsp:nvSpPr>
      <dsp:spPr>
        <a:xfrm rot="301185">
          <a:off x="4475903" y="3360248"/>
          <a:ext cx="2205209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2205209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5523378" y="3316890"/>
        <a:ext cx="110260" cy="110260"/>
      </dsp:txXfrm>
    </dsp:sp>
    <dsp:sp modelId="{1F8A5F51-ABDD-491E-B894-EFA8BCC55BAA}">
      <dsp:nvSpPr>
        <dsp:cNvPr id="0" name=""/>
        <dsp:cNvSpPr/>
      </dsp:nvSpPr>
      <dsp:spPr>
        <a:xfrm>
          <a:off x="6660859" y="3064596"/>
          <a:ext cx="2017330" cy="982182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Торжественная линейка «День Победы»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708804" y="3112541"/>
        <a:ext cx="1921440" cy="886292"/>
      </dsp:txXfrm>
    </dsp:sp>
    <dsp:sp modelId="{C9832DD0-0DEA-48BD-9454-C1B06AFF5DBA}">
      <dsp:nvSpPr>
        <dsp:cNvPr id="0" name=""/>
        <dsp:cNvSpPr/>
      </dsp:nvSpPr>
      <dsp:spPr>
        <a:xfrm rot="2755018">
          <a:off x="3962086" y="4359215"/>
          <a:ext cx="1614742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1614742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729089" y="4330619"/>
        <a:ext cx="80737" cy="80737"/>
      </dsp:txXfrm>
    </dsp:sp>
    <dsp:sp modelId="{ABDE7CBD-7E79-4E1D-B76A-42C1A01188C6}">
      <dsp:nvSpPr>
        <dsp:cNvPr id="0" name=""/>
        <dsp:cNvSpPr/>
      </dsp:nvSpPr>
      <dsp:spPr>
        <a:xfrm>
          <a:off x="4717974" y="4912341"/>
          <a:ext cx="2045341" cy="922855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«Звездная армия»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4763023" y="4957390"/>
        <a:ext cx="1955243" cy="832757"/>
      </dsp:txXfrm>
    </dsp:sp>
    <dsp:sp modelId="{928F7246-BA08-4689-9997-41BF6A1051BD}">
      <dsp:nvSpPr>
        <dsp:cNvPr id="0" name=""/>
        <dsp:cNvSpPr/>
      </dsp:nvSpPr>
      <dsp:spPr>
        <a:xfrm rot="20787220">
          <a:off x="4422162" y="2695356"/>
          <a:ext cx="2532762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2532762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625225" y="2643809"/>
        <a:ext cx="126638" cy="126638"/>
      </dsp:txXfrm>
    </dsp:sp>
    <dsp:sp modelId="{32BFD554-D80D-4958-8216-80ED0F5D0231}">
      <dsp:nvSpPr>
        <dsp:cNvPr id="0" name=""/>
        <dsp:cNvSpPr/>
      </dsp:nvSpPr>
      <dsp:spPr>
        <a:xfrm>
          <a:off x="6856604" y="1750032"/>
          <a:ext cx="1646991" cy="954525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Военно-спортивная игра «А ну-</a:t>
          </a:r>
          <a:r>
            <a:rPr lang="ru-RU" sz="1400" b="1" kern="1200" dirty="0" err="1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ка,папа</a:t>
          </a: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903199" y="1796627"/>
        <a:ext cx="1553801" cy="861335"/>
      </dsp:txXfrm>
    </dsp:sp>
    <dsp:sp modelId="{8E6148E2-0E90-47A0-9094-D39659879A91}">
      <dsp:nvSpPr>
        <dsp:cNvPr id="0" name=""/>
        <dsp:cNvSpPr/>
      </dsp:nvSpPr>
      <dsp:spPr>
        <a:xfrm rot="8659292">
          <a:off x="1631827" y="4101851"/>
          <a:ext cx="1469097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1469097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329649" y="4076896"/>
        <a:ext cx="73454" cy="73454"/>
      </dsp:txXfrm>
    </dsp:sp>
    <dsp:sp modelId="{CBA11F0B-7AAC-4154-AD4E-73A36C271C24}">
      <dsp:nvSpPr>
        <dsp:cNvPr id="0" name=""/>
        <dsp:cNvSpPr/>
      </dsp:nvSpPr>
      <dsp:spPr>
        <a:xfrm>
          <a:off x="253266" y="4432752"/>
          <a:ext cx="1881484" cy="1045271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Праздник «День защитника отчества»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304291" y="4483777"/>
        <a:ext cx="1779434" cy="943221"/>
      </dsp:txXfrm>
    </dsp:sp>
    <dsp:sp modelId="{513B1907-0543-496E-A390-973C654E3026}">
      <dsp:nvSpPr>
        <dsp:cNvPr id="0" name=""/>
        <dsp:cNvSpPr/>
      </dsp:nvSpPr>
      <dsp:spPr>
        <a:xfrm rot="5746787">
          <a:off x="2811860" y="4657223"/>
          <a:ext cx="1352761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1352761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54422" y="4635177"/>
        <a:ext cx="67638" cy="67638"/>
      </dsp:txXfrm>
    </dsp:sp>
    <dsp:sp modelId="{6A4A8A73-59AB-4A00-A87F-9DFC13BEEAB2}">
      <dsp:nvSpPr>
        <dsp:cNvPr id="0" name=""/>
        <dsp:cNvSpPr/>
      </dsp:nvSpPr>
      <dsp:spPr>
        <a:xfrm>
          <a:off x="2331787" y="5341326"/>
          <a:ext cx="2074571" cy="1009987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Смотр песни и строя 1-4 классов, 5-8 классов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2381090" y="5390629"/>
        <a:ext cx="1975965" cy="911381"/>
      </dsp:txXfrm>
    </dsp:sp>
    <dsp:sp modelId="{09F080E4-D2A3-421A-B126-C16BB2204246}">
      <dsp:nvSpPr>
        <dsp:cNvPr id="0" name=""/>
        <dsp:cNvSpPr/>
      </dsp:nvSpPr>
      <dsp:spPr>
        <a:xfrm rot="10271749">
          <a:off x="1926696" y="3386450"/>
          <a:ext cx="879479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879479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344449" y="3376235"/>
        <a:ext cx="43973" cy="43973"/>
      </dsp:txXfrm>
    </dsp:sp>
    <dsp:sp modelId="{065620A8-8C75-4EA4-9EF2-624476D0F2A7}">
      <dsp:nvSpPr>
        <dsp:cNvPr id="0" name=""/>
        <dsp:cNvSpPr/>
      </dsp:nvSpPr>
      <dsp:spPr>
        <a:xfrm>
          <a:off x="181258" y="3064591"/>
          <a:ext cx="1778779" cy="1068653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Спортивная игра «Зарница»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233424" y="3116757"/>
        <a:ext cx="1674447" cy="964321"/>
      </dsp:txXfrm>
    </dsp:sp>
    <dsp:sp modelId="{A232C4CA-15D5-4E54-B6AD-A23E91D8305E}">
      <dsp:nvSpPr>
        <dsp:cNvPr id="0" name=""/>
        <dsp:cNvSpPr/>
      </dsp:nvSpPr>
      <dsp:spPr>
        <a:xfrm rot="12214204">
          <a:off x="1886137" y="2649479"/>
          <a:ext cx="1024762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1024762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372899" y="2635633"/>
        <a:ext cx="51238" cy="51238"/>
      </dsp:txXfrm>
    </dsp:sp>
    <dsp:sp modelId="{27505CBA-7E44-4708-8CF6-D48D17502D27}">
      <dsp:nvSpPr>
        <dsp:cNvPr id="0" name=""/>
        <dsp:cNvSpPr/>
      </dsp:nvSpPr>
      <dsp:spPr>
        <a:xfrm>
          <a:off x="181258" y="1624442"/>
          <a:ext cx="1988806" cy="1006636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Сбор экспонатов для школьного музея «Герои Отечества»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230397" y="1673581"/>
        <a:ext cx="1890528" cy="908358"/>
      </dsp:txXfrm>
    </dsp:sp>
    <dsp:sp modelId="{CA6F1050-7770-4CA6-B612-B01F4DA15000}">
      <dsp:nvSpPr>
        <dsp:cNvPr id="0" name=""/>
        <dsp:cNvSpPr/>
      </dsp:nvSpPr>
      <dsp:spPr>
        <a:xfrm rot="13903181">
          <a:off x="1594888" y="1804493"/>
          <a:ext cx="1897403" cy="23545"/>
        </a:xfrm>
        <a:custGeom>
          <a:avLst/>
          <a:gdLst/>
          <a:ahLst/>
          <a:cxnLst/>
          <a:rect l="0" t="0" r="0" b="0"/>
          <a:pathLst>
            <a:path>
              <a:moveTo>
                <a:pt x="0" y="11772"/>
              </a:moveTo>
              <a:lnTo>
                <a:pt x="1897403" y="117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2496155" y="1768830"/>
        <a:ext cx="94870" cy="94870"/>
      </dsp:txXfrm>
    </dsp:sp>
    <dsp:sp modelId="{725FD750-D815-4070-A65B-A43A65114C78}">
      <dsp:nvSpPr>
        <dsp:cNvPr id="0" name=""/>
        <dsp:cNvSpPr/>
      </dsp:nvSpPr>
      <dsp:spPr>
        <a:xfrm>
          <a:off x="613292" y="27794"/>
          <a:ext cx="1899952" cy="1092582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Посвящение в ряды юнармейцев</a:t>
          </a:r>
        </a:p>
      </dsp:txBody>
      <dsp:txXfrm>
        <a:off x="666626" y="81128"/>
        <a:ext cx="1793284" cy="9859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1254C-75EB-4480-BD75-F61B453156AF}">
      <dsp:nvSpPr>
        <dsp:cNvPr id="0" name=""/>
        <dsp:cNvSpPr/>
      </dsp:nvSpPr>
      <dsp:spPr>
        <a:xfrm>
          <a:off x="2142384" y="2225556"/>
          <a:ext cx="2875291" cy="1880187"/>
        </a:xfrm>
        <a:prstGeom prst="ellipse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Экологический проект «Чистота природы начинается с меня»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2563461" y="2500903"/>
        <a:ext cx="2033137" cy="1329493"/>
      </dsp:txXfrm>
    </dsp:sp>
    <dsp:sp modelId="{C7C14E29-1449-4232-A74B-0A5DCC9915A4}">
      <dsp:nvSpPr>
        <dsp:cNvPr id="0" name=""/>
        <dsp:cNvSpPr/>
      </dsp:nvSpPr>
      <dsp:spPr>
        <a:xfrm rot="21272290">
          <a:off x="5000797" y="2979044"/>
          <a:ext cx="771655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771655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67333" y="2973618"/>
        <a:ext cx="38582" cy="38582"/>
      </dsp:txXfrm>
    </dsp:sp>
    <dsp:sp modelId="{45350A39-C073-487E-B1D9-8703D5BAEC50}">
      <dsp:nvSpPr>
        <dsp:cNvPr id="0" name=""/>
        <dsp:cNvSpPr/>
      </dsp:nvSpPr>
      <dsp:spPr>
        <a:xfrm>
          <a:off x="5728315" y="2272505"/>
          <a:ext cx="2865812" cy="1101446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Акция  «По сдаче батареек» при поддержки компании </a:t>
          </a:r>
          <a:r>
            <a:rPr lang="en-US" sz="1400" b="1" i="0" kern="1200" dirty="0" smtClean="0">
              <a:solidFill>
                <a:schemeClr val="tx1"/>
              </a:solidFill>
            </a:rPr>
            <a:t>Duracell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5782082" y="2326272"/>
        <a:ext cx="2758278" cy="993912"/>
      </dsp:txXfrm>
    </dsp:sp>
    <dsp:sp modelId="{F0FFADF5-D8E3-49ED-B7CA-07CF9CF7263F}">
      <dsp:nvSpPr>
        <dsp:cNvPr id="0" name=""/>
        <dsp:cNvSpPr/>
      </dsp:nvSpPr>
      <dsp:spPr>
        <a:xfrm rot="17027718">
          <a:off x="3525434" y="1863319"/>
          <a:ext cx="741921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741921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77847" y="1858636"/>
        <a:ext cx="37096" cy="37096"/>
      </dsp:txXfrm>
    </dsp:sp>
    <dsp:sp modelId="{58B66F55-2FD6-41D3-BDB4-430BB8FDBFFC}">
      <dsp:nvSpPr>
        <dsp:cNvPr id="0" name=""/>
        <dsp:cNvSpPr/>
      </dsp:nvSpPr>
      <dsp:spPr>
        <a:xfrm>
          <a:off x="2878486" y="297439"/>
          <a:ext cx="2511096" cy="1223820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Проект по раздельному сбору мусора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2938227" y="357180"/>
        <a:ext cx="2391614" cy="1104338"/>
      </dsp:txXfrm>
    </dsp:sp>
    <dsp:sp modelId="{3B6B2FA9-9B76-4229-A90D-CD6DE48A0F25}">
      <dsp:nvSpPr>
        <dsp:cNvPr id="0" name=""/>
        <dsp:cNvSpPr/>
      </dsp:nvSpPr>
      <dsp:spPr>
        <a:xfrm rot="956763">
          <a:off x="4874195" y="3693909"/>
          <a:ext cx="1206376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1206376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47224" y="3677615"/>
        <a:ext cx="60318" cy="60318"/>
      </dsp:txXfrm>
    </dsp:sp>
    <dsp:sp modelId="{7CA89602-95E8-44C3-A7C3-BE87ED82F30A}">
      <dsp:nvSpPr>
        <dsp:cNvPr id="0" name=""/>
        <dsp:cNvSpPr/>
      </dsp:nvSpPr>
      <dsp:spPr>
        <a:xfrm>
          <a:off x="5944324" y="3568651"/>
          <a:ext cx="2032060" cy="1125695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Участие в </a:t>
          </a:r>
          <a:r>
            <a:rPr lang="en-US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XII</a:t>
          </a: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 открытом конкурсе «Сохраним леса Татарстана»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5999275" y="3623602"/>
        <a:ext cx="1922158" cy="1015793"/>
      </dsp:txXfrm>
    </dsp:sp>
    <dsp:sp modelId="{928F7246-BA08-4689-9997-41BF6A1051BD}">
      <dsp:nvSpPr>
        <dsp:cNvPr id="0" name=""/>
        <dsp:cNvSpPr/>
      </dsp:nvSpPr>
      <dsp:spPr>
        <a:xfrm rot="19608568">
          <a:off x="4419145" y="1892091"/>
          <a:ext cx="2173184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2173184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5451408" y="1851627"/>
        <a:ext cx="108659" cy="108659"/>
      </dsp:txXfrm>
    </dsp:sp>
    <dsp:sp modelId="{32BFD554-D80D-4958-8216-80ED0F5D0231}">
      <dsp:nvSpPr>
        <dsp:cNvPr id="0" name=""/>
        <dsp:cNvSpPr/>
      </dsp:nvSpPr>
      <dsp:spPr>
        <a:xfrm>
          <a:off x="6088343" y="328286"/>
          <a:ext cx="1939789" cy="1124218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Акция «Бумажный Бум»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6143222" y="383165"/>
        <a:ext cx="1830031" cy="1014460"/>
      </dsp:txXfrm>
    </dsp:sp>
    <dsp:sp modelId="{8E6148E2-0E90-47A0-9094-D39659879A91}">
      <dsp:nvSpPr>
        <dsp:cNvPr id="0" name=""/>
        <dsp:cNvSpPr/>
      </dsp:nvSpPr>
      <dsp:spPr>
        <a:xfrm rot="5693480">
          <a:off x="3064941" y="4489556"/>
          <a:ext cx="801209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801209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45516" y="4483391"/>
        <a:ext cx="40060" cy="40060"/>
      </dsp:txXfrm>
    </dsp:sp>
    <dsp:sp modelId="{CBA11F0B-7AAC-4154-AD4E-73A36C271C24}">
      <dsp:nvSpPr>
        <dsp:cNvPr id="0" name=""/>
        <dsp:cNvSpPr/>
      </dsp:nvSpPr>
      <dsp:spPr>
        <a:xfrm>
          <a:off x="2127906" y="4901664"/>
          <a:ext cx="2483061" cy="1449649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Участие в Республиканской образовательном фестивале «Юный натуралист»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2198671" y="4972429"/>
        <a:ext cx="2341531" cy="1308119"/>
      </dsp:txXfrm>
    </dsp:sp>
    <dsp:sp modelId="{513B1907-0543-496E-A390-973C654E3026}">
      <dsp:nvSpPr>
        <dsp:cNvPr id="0" name=""/>
        <dsp:cNvSpPr/>
      </dsp:nvSpPr>
      <dsp:spPr>
        <a:xfrm rot="2499850">
          <a:off x="4238321" y="4416627"/>
          <a:ext cx="1526249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1526249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63290" y="4392336"/>
        <a:ext cx="76312" cy="76312"/>
      </dsp:txXfrm>
    </dsp:sp>
    <dsp:sp modelId="{6A4A8A73-59AB-4A00-A87F-9DFC13BEEAB2}">
      <dsp:nvSpPr>
        <dsp:cNvPr id="0" name=""/>
        <dsp:cNvSpPr/>
      </dsp:nvSpPr>
      <dsp:spPr>
        <a:xfrm>
          <a:off x="4936225" y="4864802"/>
          <a:ext cx="2443384" cy="1189541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ea typeface="Roboto Condensed" charset="0"/>
              <a:cs typeface="Raleway" charset="0"/>
            </a:rPr>
            <a:t>Участие в конкурсе «Вторая жизнь упаковке»</a:t>
          </a:r>
          <a:endParaRPr lang="ru-RU" sz="1400" b="1" kern="1200" dirty="0">
            <a:solidFill>
              <a:schemeClr val="tx1"/>
            </a:solidFill>
            <a:latin typeface="Raleway" charset="0"/>
            <a:ea typeface="Roboto Condensed" charset="0"/>
            <a:cs typeface="Raleway" charset="0"/>
          </a:endParaRPr>
        </a:p>
      </dsp:txBody>
      <dsp:txXfrm>
        <a:off x="4994292" y="4922869"/>
        <a:ext cx="2327250" cy="1073407"/>
      </dsp:txXfrm>
    </dsp:sp>
    <dsp:sp modelId="{09F080E4-D2A3-421A-B126-C16BB2204246}">
      <dsp:nvSpPr>
        <dsp:cNvPr id="0" name=""/>
        <dsp:cNvSpPr/>
      </dsp:nvSpPr>
      <dsp:spPr>
        <a:xfrm rot="8719099">
          <a:off x="1641522" y="4132020"/>
          <a:ext cx="1043800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1043800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137327" y="4119791"/>
        <a:ext cx="52190" cy="52190"/>
      </dsp:txXfrm>
    </dsp:sp>
    <dsp:sp modelId="{065620A8-8C75-4EA4-9EF2-624476D0F2A7}">
      <dsp:nvSpPr>
        <dsp:cNvPr id="0" name=""/>
        <dsp:cNvSpPr/>
      </dsp:nvSpPr>
      <dsp:spPr>
        <a:xfrm>
          <a:off x="0" y="4288739"/>
          <a:ext cx="2095006" cy="1258636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Проведение </a:t>
          </a:r>
          <a:r>
            <a:rPr lang="ru-RU" sz="1400" b="1" kern="1200" dirty="0" err="1" smtClean="0">
              <a:solidFill>
                <a:schemeClr val="tx1"/>
              </a:solidFill>
              <a:latin typeface="Raleway" charset="0"/>
              <a:cs typeface="Raleway" charset="0"/>
            </a:rPr>
            <a:t>ЭкоКвеста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61440" y="4350179"/>
        <a:ext cx="1972126" cy="1135756"/>
      </dsp:txXfrm>
    </dsp:sp>
    <dsp:sp modelId="{A232C4CA-15D5-4E54-B6AD-A23E91D8305E}">
      <dsp:nvSpPr>
        <dsp:cNvPr id="0" name=""/>
        <dsp:cNvSpPr/>
      </dsp:nvSpPr>
      <dsp:spPr>
        <a:xfrm rot="11086950">
          <a:off x="1513037" y="3005710"/>
          <a:ext cx="642089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642089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18029" y="3003524"/>
        <a:ext cx="32104" cy="32104"/>
      </dsp:txXfrm>
    </dsp:sp>
    <dsp:sp modelId="{27505CBA-7E44-4708-8CF6-D48D17502D27}">
      <dsp:nvSpPr>
        <dsp:cNvPr id="0" name=""/>
        <dsp:cNvSpPr/>
      </dsp:nvSpPr>
      <dsp:spPr>
        <a:xfrm>
          <a:off x="184582" y="2344516"/>
          <a:ext cx="1332498" cy="1185593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Акция «</a:t>
          </a:r>
          <a:r>
            <a:rPr lang="ru-RU" sz="1400" b="1" kern="1200" dirty="0" err="1" smtClean="0">
              <a:solidFill>
                <a:schemeClr val="tx1"/>
              </a:solidFill>
              <a:latin typeface="Raleway" charset="0"/>
              <a:cs typeface="Raleway" charset="0"/>
            </a:rPr>
            <a:t>ЭкоВесна</a:t>
          </a: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»</a:t>
          </a:r>
          <a:endParaRPr lang="ru-RU" sz="1400" b="1" kern="1200" dirty="0">
            <a:solidFill>
              <a:schemeClr val="tx1"/>
            </a:solidFill>
            <a:latin typeface="Raleway" charset="0"/>
            <a:cs typeface="Raleway" charset="0"/>
          </a:endParaRPr>
        </a:p>
      </dsp:txBody>
      <dsp:txXfrm>
        <a:off x="242457" y="2402391"/>
        <a:ext cx="1216748" cy="1069843"/>
      </dsp:txXfrm>
    </dsp:sp>
    <dsp:sp modelId="{CA6F1050-7770-4CA6-B612-B01F4DA15000}">
      <dsp:nvSpPr>
        <dsp:cNvPr id="0" name=""/>
        <dsp:cNvSpPr/>
      </dsp:nvSpPr>
      <dsp:spPr>
        <a:xfrm rot="13302877">
          <a:off x="1554833" y="1946138"/>
          <a:ext cx="1345408" cy="27730"/>
        </a:xfrm>
        <a:custGeom>
          <a:avLst/>
          <a:gdLst/>
          <a:ahLst/>
          <a:cxnLst/>
          <a:rect l="0" t="0" r="0" b="0"/>
          <a:pathLst>
            <a:path>
              <a:moveTo>
                <a:pt x="0" y="13865"/>
              </a:moveTo>
              <a:lnTo>
                <a:pt x="1345408" y="13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193902" y="1926368"/>
        <a:ext cx="67270" cy="67270"/>
      </dsp:txXfrm>
    </dsp:sp>
    <dsp:sp modelId="{725FD750-D815-4070-A65B-A43A65114C78}">
      <dsp:nvSpPr>
        <dsp:cNvPr id="0" name=""/>
        <dsp:cNvSpPr/>
      </dsp:nvSpPr>
      <dsp:spPr>
        <a:xfrm>
          <a:off x="0" y="328292"/>
          <a:ext cx="2237722" cy="1286819"/>
        </a:xfrm>
        <a:prstGeom prst="flowChartAlternateProcess">
          <a:avLst/>
        </a:prstGeom>
        <a:solidFill>
          <a:srgbClr val="7ECE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Raleway" charset="0"/>
              <a:cs typeface="Raleway" charset="0"/>
            </a:rPr>
            <a:t>Акция «Каждой пичужке своя кормушка</a:t>
          </a:r>
        </a:p>
      </dsp:txBody>
      <dsp:txXfrm>
        <a:off x="62816" y="391108"/>
        <a:ext cx="2112090" cy="11611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146FC-B0BD-4282-ACA8-3DD862C99639}">
      <dsp:nvSpPr>
        <dsp:cNvPr id="0" name=""/>
        <dsp:cNvSpPr/>
      </dsp:nvSpPr>
      <dsp:spPr>
        <a:xfrm>
          <a:off x="2912217" y="2235971"/>
          <a:ext cx="2447267" cy="171758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Проект «В здоровом теле здоровый дух»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3270611" y="2487505"/>
        <a:ext cx="1730479" cy="1214515"/>
      </dsp:txXfrm>
    </dsp:sp>
    <dsp:sp modelId="{99850C47-DB7C-4C84-83F3-38E5C0773D99}">
      <dsp:nvSpPr>
        <dsp:cNvPr id="0" name=""/>
        <dsp:cNvSpPr/>
      </dsp:nvSpPr>
      <dsp:spPr>
        <a:xfrm rot="15303505">
          <a:off x="3250178" y="1732633"/>
          <a:ext cx="1050082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050082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748967" y="1717107"/>
        <a:ext cx="52504" cy="52504"/>
      </dsp:txXfrm>
    </dsp:sp>
    <dsp:sp modelId="{4AE9455D-B9C5-4FCE-96D4-4E487F5F77BF}">
      <dsp:nvSpPr>
        <dsp:cNvPr id="0" name=""/>
        <dsp:cNvSpPr/>
      </dsp:nvSpPr>
      <dsp:spPr>
        <a:xfrm>
          <a:off x="2695191" y="126305"/>
          <a:ext cx="1595712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Лыжня России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749832" y="180946"/>
        <a:ext cx="1486430" cy="1010037"/>
      </dsp:txXfrm>
    </dsp:sp>
    <dsp:sp modelId="{D2A4BEB1-614D-4D61-A039-AF5C4291BD9F}">
      <dsp:nvSpPr>
        <dsp:cNvPr id="0" name=""/>
        <dsp:cNvSpPr/>
      </dsp:nvSpPr>
      <dsp:spPr>
        <a:xfrm rot="17718193">
          <a:off x="4199169" y="1760490"/>
          <a:ext cx="1124821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124821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33459" y="1743096"/>
        <a:ext cx="56241" cy="56241"/>
      </dsp:txXfrm>
    </dsp:sp>
    <dsp:sp modelId="{E4FA9A97-200E-4782-BE23-F897BFA38256}">
      <dsp:nvSpPr>
        <dsp:cNvPr id="0" name=""/>
        <dsp:cNvSpPr/>
      </dsp:nvSpPr>
      <dsp:spPr>
        <a:xfrm>
          <a:off x="4495387" y="174838"/>
          <a:ext cx="1512636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Кросс Нации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550028" y="229479"/>
        <a:ext cx="1403354" cy="1010037"/>
      </dsp:txXfrm>
    </dsp:sp>
    <dsp:sp modelId="{4B580B2F-580F-408D-BC71-20096C63C360}">
      <dsp:nvSpPr>
        <dsp:cNvPr id="0" name=""/>
        <dsp:cNvSpPr/>
      </dsp:nvSpPr>
      <dsp:spPr>
        <a:xfrm rot="57142">
          <a:off x="5359055" y="3114836"/>
          <a:ext cx="1259108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259108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957131" y="3094084"/>
        <a:ext cx="62955" cy="62955"/>
      </dsp:txXfrm>
    </dsp:sp>
    <dsp:sp modelId="{A83E574A-1CFC-4FA8-A2BB-0957C5E585C6}">
      <dsp:nvSpPr>
        <dsp:cNvPr id="0" name=""/>
        <dsp:cNvSpPr/>
      </dsp:nvSpPr>
      <dsp:spPr>
        <a:xfrm>
          <a:off x="6617900" y="2588621"/>
          <a:ext cx="1474758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Легкоатлетический кросс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6672541" y="2643262"/>
        <a:ext cx="1365476" cy="1010037"/>
      </dsp:txXfrm>
    </dsp:sp>
    <dsp:sp modelId="{6010B485-A102-47AF-82A6-76757F5AFAF3}">
      <dsp:nvSpPr>
        <dsp:cNvPr id="0" name=""/>
        <dsp:cNvSpPr/>
      </dsp:nvSpPr>
      <dsp:spPr>
        <a:xfrm rot="1303863">
          <a:off x="5151283" y="3761281"/>
          <a:ext cx="1367455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367455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00824" y="3737821"/>
        <a:ext cx="68372" cy="68372"/>
      </dsp:txXfrm>
    </dsp:sp>
    <dsp:sp modelId="{5C9843A7-A0D0-411C-9050-0C15BF2621FF}">
      <dsp:nvSpPr>
        <dsp:cNvPr id="0" name=""/>
        <dsp:cNvSpPr/>
      </dsp:nvSpPr>
      <dsp:spPr>
        <a:xfrm>
          <a:off x="6367595" y="3740747"/>
          <a:ext cx="1586265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Соревнования по бадминтону на Кубок Мэра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6422236" y="3795388"/>
        <a:ext cx="1476983" cy="1010037"/>
      </dsp:txXfrm>
    </dsp:sp>
    <dsp:sp modelId="{41EE7FFD-D86A-42A4-BDC1-19284C694537}">
      <dsp:nvSpPr>
        <dsp:cNvPr id="0" name=""/>
        <dsp:cNvSpPr/>
      </dsp:nvSpPr>
      <dsp:spPr>
        <a:xfrm rot="4055864">
          <a:off x="4076370" y="4505854"/>
          <a:ext cx="1291154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291154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89668" y="4484301"/>
        <a:ext cx="64557" cy="64557"/>
      </dsp:txXfrm>
    </dsp:sp>
    <dsp:sp modelId="{76192B5B-B822-4D87-8E2D-081E09DAAC61}">
      <dsp:nvSpPr>
        <dsp:cNvPr id="0" name=""/>
        <dsp:cNvSpPr/>
      </dsp:nvSpPr>
      <dsp:spPr>
        <a:xfrm>
          <a:off x="4349094" y="5093514"/>
          <a:ext cx="1682750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КЭС-</a:t>
          </a:r>
          <a:r>
            <a:rPr lang="ru-RU" sz="1400" b="1" kern="1200" dirty="0" err="1" smtClean="0">
              <a:solidFill>
                <a:schemeClr val="tx1"/>
              </a:solidFill>
            </a:rPr>
            <a:t>Баскет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403735" y="5148155"/>
        <a:ext cx="1573468" cy="1010037"/>
      </dsp:txXfrm>
    </dsp:sp>
    <dsp:sp modelId="{6E673955-B284-4B89-98BC-86E639EA68B1}">
      <dsp:nvSpPr>
        <dsp:cNvPr id="0" name=""/>
        <dsp:cNvSpPr/>
      </dsp:nvSpPr>
      <dsp:spPr>
        <a:xfrm rot="2533676">
          <a:off x="4615545" y="4459561"/>
          <a:ext cx="2071623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2071623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599566" y="4418496"/>
        <a:ext cx="103581" cy="103581"/>
      </dsp:txXfrm>
    </dsp:sp>
    <dsp:sp modelId="{E7A691BC-8ACB-4DB4-940E-68DFABE78868}">
      <dsp:nvSpPr>
        <dsp:cNvPr id="0" name=""/>
        <dsp:cNvSpPr/>
      </dsp:nvSpPr>
      <dsp:spPr>
        <a:xfrm>
          <a:off x="6151573" y="5036893"/>
          <a:ext cx="1481329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Спортивное мероприятие «</a:t>
          </a:r>
          <a:r>
            <a:rPr lang="ru-RU" sz="1400" b="1" kern="1200" dirty="0" err="1" smtClean="0">
              <a:solidFill>
                <a:schemeClr val="tx1"/>
              </a:solidFill>
            </a:rPr>
            <a:t>Мама,папа,я</a:t>
          </a:r>
          <a:r>
            <a:rPr lang="ru-RU" sz="1400" b="1" kern="1200" dirty="0" smtClean="0">
              <a:solidFill>
                <a:schemeClr val="tx1"/>
              </a:solidFill>
            </a:rPr>
            <a:t>-спортивная семья»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6206214" y="5091534"/>
        <a:ext cx="1372047" cy="1010037"/>
      </dsp:txXfrm>
    </dsp:sp>
    <dsp:sp modelId="{7625BC51-EF0D-40C8-ADF2-BDD8B4746477}">
      <dsp:nvSpPr>
        <dsp:cNvPr id="0" name=""/>
        <dsp:cNvSpPr/>
      </dsp:nvSpPr>
      <dsp:spPr>
        <a:xfrm rot="6524718">
          <a:off x="3033705" y="4506135"/>
          <a:ext cx="1239077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239077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22266" y="4485885"/>
        <a:ext cx="61953" cy="61953"/>
      </dsp:txXfrm>
    </dsp:sp>
    <dsp:sp modelId="{DCDE8DC9-2351-4A85-86AC-0FE31B7FDC51}">
      <dsp:nvSpPr>
        <dsp:cNvPr id="0" name=""/>
        <dsp:cNvSpPr/>
      </dsp:nvSpPr>
      <dsp:spPr>
        <a:xfrm>
          <a:off x="2277392" y="5093519"/>
          <a:ext cx="1980455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Участие в турнире «Золотая шайба»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332033" y="5148160"/>
        <a:ext cx="1871173" cy="1010037"/>
      </dsp:txXfrm>
    </dsp:sp>
    <dsp:sp modelId="{3C596AF4-3706-46A8-82A6-9BDCF7133118}">
      <dsp:nvSpPr>
        <dsp:cNvPr id="0" name=""/>
        <dsp:cNvSpPr/>
      </dsp:nvSpPr>
      <dsp:spPr>
        <a:xfrm rot="8766979">
          <a:off x="1916915" y="4084381"/>
          <a:ext cx="1458699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458699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609797" y="4058639"/>
        <a:ext cx="72934" cy="72934"/>
      </dsp:txXfrm>
    </dsp:sp>
    <dsp:sp modelId="{551F760F-5EC5-477D-B3F9-0141A27C7FD4}">
      <dsp:nvSpPr>
        <dsp:cNvPr id="0" name=""/>
        <dsp:cNvSpPr/>
      </dsp:nvSpPr>
      <dsp:spPr>
        <a:xfrm>
          <a:off x="777186" y="4307698"/>
          <a:ext cx="1438280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Реализация проекта «</a:t>
          </a:r>
          <a:r>
            <a:rPr lang="ru-RU" sz="1400" b="1" kern="1200" dirty="0" err="1" smtClean="0">
              <a:solidFill>
                <a:schemeClr val="tx1"/>
              </a:solidFill>
            </a:rPr>
            <a:t>Корэш</a:t>
          </a:r>
          <a:r>
            <a:rPr lang="ru-RU" sz="1400" b="1" kern="1200" dirty="0" smtClean="0">
              <a:solidFill>
                <a:schemeClr val="tx1"/>
              </a:solidFill>
            </a:rPr>
            <a:t> в школе»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831827" y="4362339"/>
        <a:ext cx="1328998" cy="1010037"/>
      </dsp:txXfrm>
    </dsp:sp>
    <dsp:sp modelId="{EFB2B10E-90D4-4BFA-B228-410FD331C67F}">
      <dsp:nvSpPr>
        <dsp:cNvPr id="0" name=""/>
        <dsp:cNvSpPr/>
      </dsp:nvSpPr>
      <dsp:spPr>
        <a:xfrm rot="10238416">
          <a:off x="1853322" y="3369718"/>
          <a:ext cx="1098618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098618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375165" y="3352978"/>
        <a:ext cx="54930" cy="54930"/>
      </dsp:txXfrm>
    </dsp:sp>
    <dsp:sp modelId="{09F349AC-E67E-47E2-BF31-1BE88ECAA823}">
      <dsp:nvSpPr>
        <dsp:cNvPr id="0" name=""/>
        <dsp:cNvSpPr/>
      </dsp:nvSpPr>
      <dsp:spPr>
        <a:xfrm>
          <a:off x="491449" y="3021812"/>
          <a:ext cx="1383097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Реализация проекта «</a:t>
          </a:r>
          <a:r>
            <a:rPr lang="ru-RU" sz="1400" b="1" kern="1200" dirty="0" err="1" smtClean="0">
              <a:solidFill>
                <a:schemeClr val="tx1"/>
              </a:solidFill>
            </a:rPr>
            <a:t>Черлидинг</a:t>
          </a:r>
          <a:r>
            <a:rPr lang="ru-RU" sz="1400" b="1" kern="1200" dirty="0" smtClean="0">
              <a:solidFill>
                <a:schemeClr val="tx1"/>
              </a:solidFill>
            </a:rPr>
            <a:t> в школу»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46090" y="3076453"/>
        <a:ext cx="1273815" cy="1010037"/>
      </dsp:txXfrm>
    </dsp:sp>
    <dsp:sp modelId="{E44C30C4-F9ED-476F-A191-B770771B10C4}">
      <dsp:nvSpPr>
        <dsp:cNvPr id="0" name=""/>
        <dsp:cNvSpPr/>
      </dsp:nvSpPr>
      <dsp:spPr>
        <a:xfrm rot="11771389">
          <a:off x="2177638" y="2638058"/>
          <a:ext cx="844247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844247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578656" y="2627678"/>
        <a:ext cx="42212" cy="42212"/>
      </dsp:txXfrm>
    </dsp:sp>
    <dsp:sp modelId="{05837B17-5488-430C-81D9-6CCE0540F997}">
      <dsp:nvSpPr>
        <dsp:cNvPr id="0" name=""/>
        <dsp:cNvSpPr/>
      </dsp:nvSpPr>
      <dsp:spPr>
        <a:xfrm>
          <a:off x="489111" y="1735930"/>
          <a:ext cx="1788280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Посещение бассейна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43752" y="1790571"/>
        <a:ext cx="1678998" cy="1010037"/>
      </dsp:txXfrm>
    </dsp:sp>
    <dsp:sp modelId="{CEBEB876-EFBE-4D1F-ABD3-D62920FCE01C}">
      <dsp:nvSpPr>
        <dsp:cNvPr id="0" name=""/>
        <dsp:cNvSpPr/>
      </dsp:nvSpPr>
      <dsp:spPr>
        <a:xfrm rot="13379843">
          <a:off x="1902890" y="1808211"/>
          <a:ext cx="1729359" cy="21452"/>
        </a:xfrm>
        <a:custGeom>
          <a:avLst/>
          <a:gdLst/>
          <a:ahLst/>
          <a:cxnLst/>
          <a:rect l="0" t="0" r="0" b="0"/>
          <a:pathLst>
            <a:path>
              <a:moveTo>
                <a:pt x="0" y="10726"/>
              </a:moveTo>
              <a:lnTo>
                <a:pt x="1729359" y="107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2724336" y="1775703"/>
        <a:ext cx="86467" cy="86467"/>
      </dsp:txXfrm>
    </dsp:sp>
    <dsp:sp modelId="{00BD25C9-7E79-490A-9857-13AFA5599387}">
      <dsp:nvSpPr>
        <dsp:cNvPr id="0" name=""/>
        <dsp:cNvSpPr/>
      </dsp:nvSpPr>
      <dsp:spPr>
        <a:xfrm>
          <a:off x="894998" y="228765"/>
          <a:ext cx="1534765" cy="1119319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Реализация проекта «Дзюдо в школу»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949639" y="283406"/>
        <a:ext cx="1425483" cy="10100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146FC-B0BD-4282-ACA8-3DD862C99639}">
      <dsp:nvSpPr>
        <dsp:cNvPr id="0" name=""/>
        <dsp:cNvSpPr/>
      </dsp:nvSpPr>
      <dsp:spPr>
        <a:xfrm>
          <a:off x="2467913" y="1934521"/>
          <a:ext cx="3511730" cy="246466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chemeClr val="tx1"/>
              </a:solidFill>
            </a:rPr>
            <a:t>Проект «Твори добро»</a:t>
          </a:r>
          <a:endParaRPr lang="ru-RU" sz="4200" b="1" kern="1200" dirty="0">
            <a:solidFill>
              <a:schemeClr val="tx1"/>
            </a:solidFill>
          </a:endParaRPr>
        </a:p>
      </dsp:txBody>
      <dsp:txXfrm>
        <a:off x="2982194" y="2295463"/>
        <a:ext cx="2483168" cy="1742779"/>
      </dsp:txXfrm>
    </dsp:sp>
    <dsp:sp modelId="{99850C47-DB7C-4C84-83F3-38E5C0773D99}">
      <dsp:nvSpPr>
        <dsp:cNvPr id="0" name=""/>
        <dsp:cNvSpPr/>
      </dsp:nvSpPr>
      <dsp:spPr>
        <a:xfrm rot="16081965">
          <a:off x="4011121" y="1754898"/>
          <a:ext cx="329374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329374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167574" y="1762055"/>
        <a:ext cx="16468" cy="16468"/>
      </dsp:txXfrm>
    </dsp:sp>
    <dsp:sp modelId="{4AE9455D-B9C5-4FCE-96D4-4E487F5F77BF}">
      <dsp:nvSpPr>
        <dsp:cNvPr id="0" name=""/>
        <dsp:cNvSpPr/>
      </dsp:nvSpPr>
      <dsp:spPr>
        <a:xfrm>
          <a:off x="3343264" y="0"/>
          <a:ext cx="1598644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Посещение приюта </a:t>
          </a:r>
          <a:r>
            <a:rPr lang="ru-RU" sz="1400" b="1" kern="1200" dirty="0" err="1" smtClean="0">
              <a:solidFill>
                <a:schemeClr val="tx1"/>
              </a:solidFill>
            </a:rPr>
            <a:t>Гаврош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421303" y="78039"/>
        <a:ext cx="1442566" cy="1450099"/>
      </dsp:txXfrm>
    </dsp:sp>
    <dsp:sp modelId="{D2A4BEB1-614D-4D61-A039-AF5C4291BD9F}">
      <dsp:nvSpPr>
        <dsp:cNvPr id="0" name=""/>
        <dsp:cNvSpPr/>
      </dsp:nvSpPr>
      <dsp:spPr>
        <a:xfrm rot="19817378">
          <a:off x="5526280" y="2148283"/>
          <a:ext cx="911035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911035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959022" y="2140898"/>
        <a:ext cx="45551" cy="45551"/>
      </dsp:txXfrm>
    </dsp:sp>
    <dsp:sp modelId="{E4FA9A97-200E-4782-BE23-F897BFA38256}">
      <dsp:nvSpPr>
        <dsp:cNvPr id="0" name=""/>
        <dsp:cNvSpPr/>
      </dsp:nvSpPr>
      <dsp:spPr>
        <a:xfrm>
          <a:off x="6151577" y="644408"/>
          <a:ext cx="2170571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Посещение приюта для детей в Советском районе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6229984" y="722815"/>
        <a:ext cx="2013757" cy="1449363"/>
      </dsp:txXfrm>
    </dsp:sp>
    <dsp:sp modelId="{4B580B2F-580F-408D-BC71-20096C63C360}">
      <dsp:nvSpPr>
        <dsp:cNvPr id="0" name=""/>
        <dsp:cNvSpPr/>
      </dsp:nvSpPr>
      <dsp:spPr>
        <a:xfrm rot="470401">
          <a:off x="5944730" y="3418852"/>
          <a:ext cx="441925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441925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154645" y="3423196"/>
        <a:ext cx="22096" cy="22096"/>
      </dsp:txXfrm>
    </dsp:sp>
    <dsp:sp modelId="{A83E574A-1CFC-4FA8-A2BB-0957C5E585C6}">
      <dsp:nvSpPr>
        <dsp:cNvPr id="0" name=""/>
        <dsp:cNvSpPr/>
      </dsp:nvSpPr>
      <dsp:spPr>
        <a:xfrm>
          <a:off x="6367596" y="2804652"/>
          <a:ext cx="2116218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Посещение приюта для собак и оказание гуманитарной помощи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6446003" y="2883059"/>
        <a:ext cx="1959404" cy="1449363"/>
      </dsp:txXfrm>
    </dsp:sp>
    <dsp:sp modelId="{6010B485-A102-47AF-82A6-76757F5AFAF3}">
      <dsp:nvSpPr>
        <dsp:cNvPr id="0" name=""/>
        <dsp:cNvSpPr/>
      </dsp:nvSpPr>
      <dsp:spPr>
        <a:xfrm rot="3188961">
          <a:off x="4924975" y="4474451"/>
          <a:ext cx="580701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580701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00808" y="4475324"/>
        <a:ext cx="29035" cy="29035"/>
      </dsp:txXfrm>
    </dsp:sp>
    <dsp:sp modelId="{5C9843A7-A0D0-411C-9050-0C15BF2621FF}">
      <dsp:nvSpPr>
        <dsp:cNvPr id="0" name=""/>
        <dsp:cNvSpPr/>
      </dsp:nvSpPr>
      <dsp:spPr>
        <a:xfrm>
          <a:off x="4783415" y="4629016"/>
          <a:ext cx="2276226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Участие в районных благотворительных ярмарках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861822" y="4707423"/>
        <a:ext cx="2119412" cy="1449363"/>
      </dsp:txXfrm>
    </dsp:sp>
    <dsp:sp modelId="{41EE7FFD-D86A-42A4-BDC1-19284C694537}">
      <dsp:nvSpPr>
        <dsp:cNvPr id="0" name=""/>
        <dsp:cNvSpPr/>
      </dsp:nvSpPr>
      <dsp:spPr>
        <a:xfrm rot="10462746">
          <a:off x="2401475" y="3326694"/>
          <a:ext cx="83653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83653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41210" y="3339995"/>
        <a:ext cx="4182" cy="4182"/>
      </dsp:txXfrm>
    </dsp:sp>
    <dsp:sp modelId="{76192B5B-B822-4D87-8E2D-081E09DAAC61}">
      <dsp:nvSpPr>
        <dsp:cNvPr id="0" name=""/>
        <dsp:cNvSpPr/>
      </dsp:nvSpPr>
      <dsp:spPr>
        <a:xfrm>
          <a:off x="0" y="2660640"/>
          <a:ext cx="2414678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Оказание помощи семьям, оказавшимся в трудной жизненной ситуации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78407" y="2739047"/>
        <a:ext cx="2257864" cy="1449363"/>
      </dsp:txXfrm>
    </dsp:sp>
    <dsp:sp modelId="{6E673955-B284-4B89-98BC-86E639EA68B1}">
      <dsp:nvSpPr>
        <dsp:cNvPr id="0" name=""/>
        <dsp:cNvSpPr/>
      </dsp:nvSpPr>
      <dsp:spPr>
        <a:xfrm rot="6790626">
          <a:off x="3475235" y="4492139"/>
          <a:ext cx="349123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349123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641068" y="4498803"/>
        <a:ext cx="17456" cy="17456"/>
      </dsp:txXfrm>
    </dsp:sp>
    <dsp:sp modelId="{E7A691BC-8ACB-4DB4-940E-68DFABE78868}">
      <dsp:nvSpPr>
        <dsp:cNvPr id="0" name=""/>
        <dsp:cNvSpPr/>
      </dsp:nvSpPr>
      <dsp:spPr>
        <a:xfrm>
          <a:off x="2191137" y="4629016"/>
          <a:ext cx="2125647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Проведение школьной благотворительной ярмарки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2269544" y="4707423"/>
        <a:ext cx="1968833" cy="1449363"/>
      </dsp:txXfrm>
    </dsp:sp>
    <dsp:sp modelId="{CEBEB876-EFBE-4D1F-ABD3-D62920FCE01C}">
      <dsp:nvSpPr>
        <dsp:cNvPr id="0" name=""/>
        <dsp:cNvSpPr/>
      </dsp:nvSpPr>
      <dsp:spPr>
        <a:xfrm rot="12705032">
          <a:off x="1906507" y="2051985"/>
          <a:ext cx="1081149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1081149" y="153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420053" y="2040348"/>
        <a:ext cx="54057" cy="54057"/>
      </dsp:txXfrm>
    </dsp:sp>
    <dsp:sp modelId="{00BD25C9-7E79-490A-9857-13AFA5599387}">
      <dsp:nvSpPr>
        <dsp:cNvPr id="0" name=""/>
        <dsp:cNvSpPr/>
      </dsp:nvSpPr>
      <dsp:spPr>
        <a:xfrm>
          <a:off x="246912" y="500382"/>
          <a:ext cx="1931476" cy="1606177"/>
        </a:xfrm>
        <a:prstGeom prst="roundRect">
          <a:avLst/>
        </a:prstGeom>
        <a:solidFill>
          <a:srgbClr val="21A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Сотрудничество с благотворительным фондом «Дом </a:t>
          </a:r>
          <a:r>
            <a:rPr lang="ru-RU" sz="1400" b="1" kern="1200" dirty="0" err="1" smtClean="0">
              <a:solidFill>
                <a:schemeClr val="tx1"/>
              </a:solidFill>
            </a:rPr>
            <a:t>Роналда</a:t>
          </a:r>
          <a:r>
            <a:rPr lang="ru-RU" sz="1400" b="1" kern="1200" dirty="0" smtClean="0">
              <a:solidFill>
                <a:schemeClr val="tx1"/>
              </a:solidFill>
            </a:rPr>
            <a:t> </a:t>
          </a:r>
          <a:r>
            <a:rPr lang="ru-RU" sz="1400" b="1" kern="1200" dirty="0" err="1" smtClean="0">
              <a:solidFill>
                <a:schemeClr val="tx1"/>
              </a:solidFill>
            </a:rPr>
            <a:t>Макдоналда</a:t>
          </a:r>
          <a:r>
            <a:rPr lang="ru-RU" sz="1400" b="1" kern="1200" dirty="0" smtClean="0">
              <a:solidFill>
                <a:schemeClr val="tx1"/>
              </a:solidFill>
            </a:rPr>
            <a:t>»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325319" y="578789"/>
        <a:ext cx="1774662" cy="1449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0.03932</cdr:x>
      <cdr:y>0.90753</cdr:y>
    </cdr:from>
    <cdr:to>
      <cdr:x>0.18932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9688" y="3688184"/>
          <a:ext cx="914400" cy="3758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/>
            <a:t>Всего учащихся-767</a:t>
          </a:r>
          <a:endParaRPr lang="ru-RU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2943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1510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922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7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024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7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88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1425" y="3785246"/>
            <a:ext cx="52167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938246" y="3377550"/>
            <a:ext cx="7218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659861" y="3377550"/>
            <a:ext cx="7218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1" y="3377550"/>
            <a:ext cx="7218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21425" y="3377550"/>
            <a:ext cx="52167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710425" y="2882400"/>
            <a:ext cx="57237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▷"/>
              <a:defRPr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1575225"/>
            <a:ext cx="19572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97ABBC"/>
                </a:solidFill>
              </a:rPr>
              <a:t>“</a:t>
            </a:r>
            <a:endParaRPr sz="9600" b="1">
              <a:solidFill>
                <a:srgbClr val="97ABBC"/>
              </a:solidFill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5723283" y="2132900"/>
            <a:ext cx="17103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434177" y="2132900"/>
            <a:ext cx="17103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2132900"/>
            <a:ext cx="17103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710425" y="2132900"/>
            <a:ext cx="17103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893625" y="1600200"/>
            <a:ext cx="3136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4219456" y="1600200"/>
            <a:ext cx="31368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893700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3386404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3"/>
          </p:nvPr>
        </p:nvSpPr>
        <p:spPr>
          <a:xfrm>
            <a:off x="5879107" y="1600200"/>
            <a:ext cx="23712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8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8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893700" y="6199950"/>
            <a:ext cx="6462600" cy="4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</a:lstStyle>
          <a:p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9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9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2185C5"/>
                </a:solidFill>
              </a:defRPr>
            </a:lvl1pPr>
            <a:lvl2pPr lvl="1">
              <a:buNone/>
              <a:defRPr>
                <a:solidFill>
                  <a:srgbClr val="2185C5"/>
                </a:solidFill>
              </a:defRPr>
            </a:lvl2pPr>
            <a:lvl3pPr lvl="2">
              <a:buNone/>
              <a:defRPr>
                <a:solidFill>
                  <a:srgbClr val="2185C5"/>
                </a:solidFill>
              </a:defRPr>
            </a:lvl3pPr>
            <a:lvl4pPr lvl="3">
              <a:buNone/>
              <a:defRPr>
                <a:solidFill>
                  <a:srgbClr val="2185C5"/>
                </a:solidFill>
              </a:defRPr>
            </a:lvl4pPr>
            <a:lvl5pPr lvl="4">
              <a:buNone/>
              <a:defRPr>
                <a:solidFill>
                  <a:srgbClr val="2185C5"/>
                </a:solidFill>
              </a:defRPr>
            </a:lvl5pPr>
            <a:lvl6pPr lvl="5">
              <a:buNone/>
              <a:defRPr>
                <a:solidFill>
                  <a:srgbClr val="2185C5"/>
                </a:solidFill>
              </a:defRPr>
            </a:lvl6pPr>
            <a:lvl7pPr lvl="6">
              <a:buNone/>
              <a:defRPr>
                <a:solidFill>
                  <a:srgbClr val="2185C5"/>
                </a:solidFill>
              </a:defRPr>
            </a:lvl7pPr>
            <a:lvl8pPr lvl="7">
              <a:buNone/>
              <a:defRPr>
                <a:solidFill>
                  <a:srgbClr val="2185C5"/>
                </a:solidFill>
              </a:defRPr>
            </a:lvl8pPr>
            <a:lvl9pPr lvl="8">
              <a:buNone/>
              <a:defRPr>
                <a:solidFill>
                  <a:srgbClr val="2185C5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ctrTitle"/>
          </p:nvPr>
        </p:nvSpPr>
        <p:spPr>
          <a:xfrm>
            <a:off x="714348" y="3500438"/>
            <a:ext cx="6715172" cy="18583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3400" b="1" dirty="0" smtClean="0">
                <a:solidFill>
                  <a:srgbClr val="002060"/>
                </a:solidFill>
              </a:rPr>
              <a:t>ВОСПИТАТЕЛЬНАЯ РАБОТА МБОУ ШКОЛЫ №103 </a:t>
            </a:r>
            <a:br>
              <a:rPr lang="ru-RU" sz="34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2018-2019 учебный год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Зам. директора: </a:t>
            </a:r>
            <a:r>
              <a:rPr lang="ru-RU" sz="2000" b="1" dirty="0" err="1" smtClean="0">
                <a:solidFill>
                  <a:srgbClr val="002060"/>
                </a:solidFill>
              </a:rPr>
              <a:t>Гумарова</a:t>
            </a:r>
            <a:r>
              <a:rPr lang="ru-RU" sz="2000" b="1" dirty="0" smtClean="0">
                <a:solidFill>
                  <a:srgbClr val="002060"/>
                </a:solidFill>
              </a:rPr>
              <a:t> Эльмира </a:t>
            </a:r>
            <a:r>
              <a:rPr lang="ru-RU" sz="2000" b="1" dirty="0" err="1" smtClean="0">
                <a:solidFill>
                  <a:srgbClr val="002060"/>
                </a:solidFill>
              </a:rPr>
              <a:t>Раифовна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24744"/>
            <a:ext cx="6462600" cy="1143000"/>
          </a:xfrm>
        </p:spPr>
        <p:txBody>
          <a:bodyPr/>
          <a:lstStyle/>
          <a:p>
            <a:pPr algn="r"/>
            <a:r>
              <a:rPr lang="ru-RU" sz="4800" b="1" dirty="0" smtClean="0">
                <a:solidFill>
                  <a:schemeClr val="tx1"/>
                </a:solidFill>
              </a:rPr>
              <a:t>ШУС Механизм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Куратор: Сафина Н.Р..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878291"/>
            <a:ext cx="2839767" cy="4967700"/>
          </a:xfrm>
        </p:spPr>
        <p:txBody>
          <a:bodyPr/>
          <a:lstStyle/>
          <a:p>
            <a:pPr>
              <a:buNone/>
            </a:pPr>
            <a:r>
              <a:rPr lang="ru-RU" sz="1800" b="1" dirty="0">
                <a:solidFill>
                  <a:schemeClr val="tx1"/>
                </a:solidFill>
              </a:rPr>
              <a:t>Положительный результат:</a:t>
            </a:r>
          </a:p>
          <a:p>
            <a:r>
              <a:rPr lang="ru-RU" sz="1800" dirty="0">
                <a:solidFill>
                  <a:schemeClr val="tx1"/>
                </a:solidFill>
              </a:rPr>
              <a:t>Интерес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Стремление детей к самостоятельности</a:t>
            </a:r>
          </a:p>
          <a:p>
            <a:r>
              <a:rPr lang="ru-RU" sz="1800" dirty="0">
                <a:solidFill>
                  <a:schemeClr val="tx1"/>
                </a:solidFill>
              </a:rPr>
              <a:t>Инициативность</a:t>
            </a:r>
          </a:p>
          <a:p>
            <a:r>
              <a:rPr lang="ru-RU" sz="1800" dirty="0">
                <a:solidFill>
                  <a:schemeClr val="tx1"/>
                </a:solidFill>
              </a:rPr>
              <a:t>Желание участвовать во внеурочных мероприятиях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391644" y="1887718"/>
            <a:ext cx="2371200" cy="4967700"/>
          </a:xfrm>
        </p:spPr>
        <p:txBody>
          <a:bodyPr/>
          <a:lstStyle/>
          <a:p>
            <a:pPr>
              <a:buNone/>
            </a:pPr>
            <a:r>
              <a:rPr lang="ru-RU" sz="1800" b="1" dirty="0">
                <a:solidFill>
                  <a:schemeClr val="tx1"/>
                </a:solidFill>
              </a:rPr>
              <a:t>Проблемное поле: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Снижение </a:t>
            </a:r>
            <a:r>
              <a:rPr lang="ru-RU" sz="1800" dirty="0">
                <a:solidFill>
                  <a:schemeClr val="tx1"/>
                </a:solidFill>
              </a:rPr>
              <a:t>активности</a:t>
            </a:r>
          </a:p>
          <a:p>
            <a:r>
              <a:rPr lang="ru-RU" sz="1800" dirty="0">
                <a:solidFill>
                  <a:schemeClr val="tx1"/>
                </a:solidFill>
              </a:rPr>
              <a:t> Рейтинг участия в районных и городских мероприятиях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5878354" y="1878291"/>
            <a:ext cx="2479860" cy="4967700"/>
          </a:xfrm>
        </p:spPr>
        <p:txBody>
          <a:bodyPr/>
          <a:lstStyle/>
          <a:p>
            <a:pPr>
              <a:buNone/>
            </a:pPr>
            <a:r>
              <a:rPr lang="ru-RU" sz="1800" b="1" dirty="0">
                <a:solidFill>
                  <a:schemeClr val="tx1"/>
                </a:solidFill>
              </a:rPr>
              <a:t>Пути решения:</a:t>
            </a:r>
          </a:p>
          <a:p>
            <a:r>
              <a:rPr lang="ru-RU" sz="1800" dirty="0">
                <a:solidFill>
                  <a:schemeClr val="tx1"/>
                </a:solidFill>
              </a:rPr>
              <a:t>Формирование системы школьного самоуправления</a:t>
            </a:r>
          </a:p>
          <a:p>
            <a:r>
              <a:rPr lang="ru-RU" sz="1800" dirty="0">
                <a:solidFill>
                  <a:schemeClr val="tx1"/>
                </a:solidFill>
              </a:rPr>
              <a:t>Сотрудничество с </a:t>
            </a:r>
            <a:r>
              <a:rPr lang="ru-RU" sz="1800" dirty="0" smtClean="0">
                <a:solidFill>
                  <a:schemeClr val="tx1"/>
                </a:solidFill>
              </a:rPr>
              <a:t>ШУС,ДОО других </a:t>
            </a:r>
            <a:r>
              <a:rPr lang="ru-RU" sz="1800" dirty="0">
                <a:solidFill>
                  <a:schemeClr val="tx1"/>
                </a:solidFill>
              </a:rPr>
              <a:t>школ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40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3" y="274650"/>
            <a:ext cx="8561731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Рейтинг классов по воспитательной работе за 2017-2018 учебный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340768"/>
            <a:ext cx="7280861" cy="5296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4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859"/>
            <a:ext cx="8561731" cy="710952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Активистами ученического самоуправления были проведены следующие мероприятия: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764704"/>
            <a:ext cx="8856984" cy="6120680"/>
          </a:xfrm>
        </p:spPr>
        <p:txBody>
          <a:bodyPr numCol="2"/>
          <a:lstStyle/>
          <a:p>
            <a:r>
              <a:rPr lang="ru-RU" sz="1400" dirty="0" smtClean="0">
                <a:solidFill>
                  <a:schemeClr val="tx1"/>
                </a:solidFill>
              </a:rPr>
              <a:t>День знаний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Встреча выпускников 1993  г. выпуска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Посвящение первоклассников в примерные пешеходы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пожилого человека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учителя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самоуправления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Участвовали в Форуме юных граждан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Участвовали в  Республиканском </a:t>
            </a:r>
            <a:r>
              <a:rPr lang="ru-RU" sz="1400" dirty="0" err="1" smtClean="0">
                <a:solidFill>
                  <a:schemeClr val="tx1"/>
                </a:solidFill>
              </a:rPr>
              <a:t>квесте</a:t>
            </a:r>
            <a:r>
              <a:rPr lang="ru-RU" sz="1400" dirty="0" smtClean="0">
                <a:solidFill>
                  <a:schemeClr val="tx1"/>
                </a:solidFill>
              </a:rPr>
              <a:t> «1944.Дети Победы»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Конкурс «Восходящая звезда»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Осенний бал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Фестиваль «Толерантность-путь к миру»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матери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Всемирный день отказа от курения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Начали реализовывать проект «Деловые завтраки»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Всемирный день борьбы со СПИДом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Участвовали в городском конкурсе </a:t>
            </a:r>
            <a:r>
              <a:rPr lang="ru-RU" sz="1400" dirty="0" err="1" smtClean="0">
                <a:solidFill>
                  <a:schemeClr val="tx1"/>
                </a:solidFill>
              </a:rPr>
              <a:t>Что?Где?Когда</a:t>
            </a:r>
            <a:r>
              <a:rPr lang="ru-RU" sz="14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Открытие хоккейной коробки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героев  Отечества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света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Новогодние елки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Вечер встречи выпускников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святого Валентина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Встречу в активистами ДОО «Дети Казани»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Посвящение в </a:t>
            </a:r>
            <a:r>
              <a:rPr lang="ru-RU" sz="1400" dirty="0" err="1" smtClean="0">
                <a:solidFill>
                  <a:schemeClr val="tx1"/>
                </a:solidFill>
              </a:rPr>
              <a:t>Юнармию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Зарница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А ну-</a:t>
            </a:r>
            <a:r>
              <a:rPr lang="ru-RU" sz="1400" dirty="0" err="1" smtClean="0">
                <a:solidFill>
                  <a:schemeClr val="tx1"/>
                </a:solidFill>
              </a:rPr>
              <a:t>ка,парни</a:t>
            </a:r>
            <a:r>
              <a:rPr lang="ru-RU" sz="1400" dirty="0" smtClean="0">
                <a:solidFill>
                  <a:schemeClr val="tx1"/>
                </a:solidFill>
              </a:rPr>
              <a:t>!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А ну-</a:t>
            </a:r>
            <a:r>
              <a:rPr lang="ru-RU" sz="1400" dirty="0" err="1" smtClean="0">
                <a:solidFill>
                  <a:schemeClr val="tx1"/>
                </a:solidFill>
              </a:rPr>
              <a:t>ка,папа</a:t>
            </a:r>
            <a:r>
              <a:rPr lang="ru-RU" sz="1400" dirty="0" smtClean="0">
                <a:solidFill>
                  <a:schemeClr val="tx1"/>
                </a:solidFill>
              </a:rPr>
              <a:t>!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День Защитника Отчества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Смотр строя и песни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Концерт к 8 марта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47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619" y="-243408"/>
            <a:ext cx="6462600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Социальный паспорт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142984"/>
            <a:ext cx="4786314" cy="4967700"/>
          </a:xfrm>
        </p:spPr>
        <p:txBody>
          <a:bodyPr/>
          <a:lstStyle/>
          <a:p>
            <a:pPr marL="13970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Количество учащихся в школе </a:t>
            </a:r>
            <a:r>
              <a:rPr lang="ru-RU" sz="2400" dirty="0">
                <a:solidFill>
                  <a:schemeClr val="tx1"/>
                </a:solidFill>
              </a:rPr>
              <a:t>всего : </a:t>
            </a:r>
            <a:r>
              <a:rPr lang="ru-RU" sz="2400" dirty="0" smtClean="0">
                <a:solidFill>
                  <a:srgbClr val="002060"/>
                </a:solidFill>
              </a:rPr>
              <a:t>767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400" dirty="0">
                <a:solidFill>
                  <a:schemeClr val="tx1"/>
                </a:solidFill>
              </a:rPr>
              <a:t>Количество детей :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Инвалидов </a:t>
            </a:r>
            <a:r>
              <a:rPr lang="ru-RU" sz="2400" dirty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10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из </a:t>
            </a:r>
            <a:r>
              <a:rPr lang="ru-RU" sz="2400" b="1" dirty="0">
                <a:solidFill>
                  <a:schemeClr val="tx1"/>
                </a:solidFill>
              </a:rPr>
              <a:t>многодетных семей </a:t>
            </a:r>
            <a:r>
              <a:rPr lang="ru-RU" sz="2400" dirty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99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опекаемые – </a:t>
            </a:r>
            <a:r>
              <a:rPr lang="ru-RU" sz="2400" dirty="0">
                <a:solidFill>
                  <a:schemeClr val="tx1"/>
                </a:solidFill>
              </a:rPr>
              <a:t>7 </a:t>
            </a:r>
          </a:p>
          <a:p>
            <a:pPr marL="13970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Неполных семей </a:t>
            </a:r>
            <a:r>
              <a:rPr lang="ru-RU" sz="2400" dirty="0" smtClean="0">
                <a:solidFill>
                  <a:schemeClr val="tx1"/>
                </a:solidFill>
              </a:rPr>
              <a:t>– 28%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814645" y="1142984"/>
            <a:ext cx="4329355" cy="4967700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chemeClr val="tx1"/>
                </a:solidFill>
              </a:rPr>
              <a:t>Количество   </a:t>
            </a:r>
            <a:r>
              <a:rPr lang="ru-RU" sz="2400" b="1" dirty="0">
                <a:solidFill>
                  <a:schemeClr val="tx1"/>
                </a:solidFill>
              </a:rPr>
              <a:t>семей, состоящих на учете </a:t>
            </a:r>
            <a:r>
              <a:rPr lang="ru-RU" sz="2400" dirty="0">
                <a:solidFill>
                  <a:schemeClr val="tx1"/>
                </a:solidFill>
              </a:rPr>
              <a:t>:</a:t>
            </a:r>
          </a:p>
          <a:p>
            <a:r>
              <a:rPr lang="ru-RU" sz="2400" dirty="0">
                <a:solidFill>
                  <a:schemeClr val="tx1"/>
                </a:solidFill>
              </a:rPr>
              <a:t>межведомственном – </a:t>
            </a:r>
            <a:r>
              <a:rPr lang="ru-RU" sz="2400" dirty="0" smtClean="0">
                <a:solidFill>
                  <a:schemeClr val="tx1"/>
                </a:solidFill>
              </a:rPr>
              <a:t>10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Соп-2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 err="1">
                <a:solidFill>
                  <a:schemeClr val="tx1"/>
                </a:solidFill>
              </a:rPr>
              <a:t>внутришкольном</a:t>
            </a:r>
            <a:r>
              <a:rPr lang="ru-RU" sz="2400" dirty="0">
                <a:solidFill>
                  <a:schemeClr val="tx1"/>
                </a:solidFill>
              </a:rPr>
              <a:t> – </a:t>
            </a:r>
            <a:r>
              <a:rPr lang="ru-RU" sz="2400" dirty="0" smtClean="0">
                <a:solidFill>
                  <a:schemeClr val="tx1"/>
                </a:solidFill>
              </a:rPr>
              <a:t>4</a:t>
            </a:r>
            <a:endParaRPr lang="ru-RU" sz="24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400" dirty="0">
                <a:solidFill>
                  <a:schemeClr val="tx1"/>
                </a:solidFill>
              </a:rPr>
              <a:t>Количество </a:t>
            </a:r>
            <a:r>
              <a:rPr lang="ru-RU" sz="2400" b="1" dirty="0">
                <a:solidFill>
                  <a:schemeClr val="tx1"/>
                </a:solidFill>
              </a:rPr>
              <a:t>несовершеннолетних, состоящих на учете </a:t>
            </a:r>
            <a:r>
              <a:rPr lang="ru-RU" sz="2400" dirty="0">
                <a:solidFill>
                  <a:schemeClr val="tx1"/>
                </a:solidFill>
              </a:rPr>
              <a:t>:</a:t>
            </a:r>
          </a:p>
          <a:p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ПНД   </a:t>
            </a:r>
            <a:r>
              <a:rPr lang="ru-RU" sz="2400" dirty="0" smtClean="0">
                <a:solidFill>
                  <a:schemeClr val="tx1"/>
                </a:solidFill>
              </a:rPr>
              <a:t>-10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внутришкольном</a:t>
            </a:r>
            <a:r>
              <a:rPr lang="ru-RU" sz="2400" dirty="0">
                <a:solidFill>
                  <a:schemeClr val="tx1"/>
                </a:solidFill>
              </a:rPr>
              <a:t> – </a:t>
            </a:r>
            <a:r>
              <a:rPr lang="ru-RU" sz="2400" dirty="0" smtClean="0">
                <a:solidFill>
                  <a:schemeClr val="tx1"/>
                </a:solidFill>
              </a:rPr>
              <a:t>17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3434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-315416"/>
            <a:ext cx="8849763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Динамика правонарушений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graphicFrame>
        <p:nvGraphicFramePr>
          <p:cNvPr id="6" name="Google Shape;270;p24"/>
          <p:cNvGraphicFramePr/>
          <p:nvPr>
            <p:extLst>
              <p:ext uri="{D42A27DB-BD31-4B8C-83A1-F6EECF244321}">
                <p14:modId xmlns:p14="http://schemas.microsoft.com/office/powerpoint/2010/main" val="3626362266"/>
              </p:ext>
            </p:extLst>
          </p:nvPr>
        </p:nvGraphicFramePr>
        <p:xfrm>
          <a:off x="203009" y="980728"/>
          <a:ext cx="8401440" cy="51516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760811"/>
                <a:gridCol w="1472276"/>
                <a:gridCol w="1701983"/>
                <a:gridCol w="1466370"/>
              </a:tblGrid>
              <a:tr h="861304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2016-2017</a:t>
                      </a:r>
                      <a:endParaRPr sz="14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2017-2018</a:t>
                      </a:r>
                      <a:endParaRPr sz="14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2018-2019</a:t>
                      </a:r>
                      <a:endParaRPr sz="14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053">
                <a:tc>
                  <a:txBody>
                    <a:bodyPr/>
                    <a:lstStyle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Совершенных правонарушений</a:t>
                      </a:r>
                      <a:endParaRPr sz="1400" b="1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5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5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4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208">
                <a:tc>
                  <a:txBody>
                    <a:bodyPr/>
                    <a:lstStyle/>
                    <a:p>
                      <a:pPr marL="0" lvl="0" indent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Совершенных преступлений</a:t>
                      </a:r>
                      <a:endParaRPr sz="1400" b="1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-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-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722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Вынесено постановлений об отказе в возбуждении уголовного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 дела</a:t>
                      </a:r>
                      <a:endParaRPr sz="1400" b="1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-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-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4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Задержаны за распитие спиртных напитков, пива</a:t>
                      </a:r>
                      <a:endParaRPr sz="1400" b="1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-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Нахождение на улице в ночное время суток</a:t>
                      </a:r>
                      <a:endParaRPr sz="1400" b="1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0</a:t>
                      </a:r>
                      <a:endParaRPr sz="1800" b="1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74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Итого</a:t>
                      </a:r>
                      <a:endParaRPr sz="14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8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7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7</a:t>
                      </a:r>
                      <a:endParaRPr sz="1800" b="1" dirty="0">
                        <a:solidFill>
                          <a:schemeClr val="tx1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EC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71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50"/>
            <a:ext cx="8352928" cy="11430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Анализ по группе риска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graphicFrame>
        <p:nvGraphicFramePr>
          <p:cNvPr id="6" name="Google Shape;270;p24"/>
          <p:cNvGraphicFramePr/>
          <p:nvPr>
            <p:extLst>
              <p:ext uri="{D42A27DB-BD31-4B8C-83A1-F6EECF244321}">
                <p14:modId xmlns:p14="http://schemas.microsoft.com/office/powerpoint/2010/main" val="4117125843"/>
              </p:ext>
            </p:extLst>
          </p:nvPr>
        </p:nvGraphicFramePr>
        <p:xfrm>
          <a:off x="468281" y="967285"/>
          <a:ext cx="8352191" cy="548605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15578"/>
                <a:gridCol w="2009585"/>
                <a:gridCol w="3527028"/>
              </a:tblGrid>
              <a:tr h="7709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ПОЛОЖИТЕЛЬНЫЕ РЕЗУЛЬТАТЫ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ПРОБЛЕМНОЕ ПОЛЕ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ПУТИ РЕШЕНИЯ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1697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Нет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 преступлений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Факты нарушения ЗРТ-71 – нахождение несовершеннолетних в ночное время без сопровождения родителей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Проведение инструктажей с родителями/законными представителями, учащимися по разъяснению правовых норм,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 закона 71 РТ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17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Положительная динамика количественных показателей</a:t>
                      </a:r>
                    </a:p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Факты употребления спиртных напитков,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табакокурения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Проведение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 у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чителями-предметниками на уроках обществознания, ОБЖ, биологии, химии, физкультуры пропаганды ЗОЖ</a:t>
                      </a: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16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Нет учащихся, злостно уклоняющихся от посещения занятий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Недостаточная работа некоторых классных руководителей с учащимися группы риска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Последовательная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 и неформальная работа классных руководителей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Roboto Condensed" charset="0"/>
                          <a:ea typeface="Roboto Condensed" charset="0"/>
                        </a:rPr>
                        <a:t>с учащимися группы риска и их родителями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>
                        <a:solidFill>
                          <a:schemeClr val="tx1"/>
                        </a:solidFill>
                        <a:latin typeface="Roboto Condensed" charset="0"/>
                        <a:ea typeface="Roboto Condensed" charset="0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6387" y="-243408"/>
            <a:ext cx="7992888" cy="11430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Профилактика экстремизма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755576"/>
            <a:ext cx="6462600" cy="4736400"/>
          </a:xfrm>
        </p:spPr>
        <p:txBody>
          <a:bodyPr/>
          <a:lstStyle/>
          <a:p>
            <a:pPr marL="3810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Цели и задачи деятельности по профилактике </a:t>
            </a:r>
            <a:r>
              <a:rPr lang="ru-RU" sz="2400" b="1" dirty="0" smtClean="0">
                <a:solidFill>
                  <a:schemeClr val="tx1"/>
                </a:solidFill>
              </a:rPr>
              <a:t>экстремизма:</a:t>
            </a:r>
            <a:endParaRPr lang="ru-RU" sz="24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</a:rPr>
              <a:t>создание </a:t>
            </a:r>
            <a:r>
              <a:rPr lang="ru-RU" sz="1800" dirty="0">
                <a:solidFill>
                  <a:schemeClr val="tx1"/>
                </a:solidFill>
              </a:rPr>
              <a:t>условий для снижения агрессии, </a:t>
            </a:r>
            <a:r>
              <a:rPr lang="ru-RU" sz="1800" dirty="0" smtClean="0">
                <a:solidFill>
                  <a:schemeClr val="tx1"/>
                </a:solidFill>
              </a:rPr>
              <a:t>напряжённости в </a:t>
            </a:r>
            <a:r>
              <a:rPr lang="ru-RU" sz="1800" dirty="0">
                <a:solidFill>
                  <a:schemeClr val="tx1"/>
                </a:solidFill>
              </a:rPr>
              <a:t>среде молодёжи;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</a:rPr>
              <a:t>создание </a:t>
            </a:r>
            <a:r>
              <a:rPr lang="ru-RU" sz="1800" dirty="0">
                <a:solidFill>
                  <a:schemeClr val="tx1"/>
                </a:solidFill>
              </a:rPr>
              <a:t>условий для воспитания успешной, эффективной, толерантной, патриотичной, социально ответственной личности;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</a:rPr>
              <a:t>создание </a:t>
            </a:r>
            <a:r>
              <a:rPr lang="ru-RU" sz="1800" dirty="0">
                <a:solidFill>
                  <a:schemeClr val="tx1"/>
                </a:solidFill>
              </a:rPr>
              <a:t>условий для повышения жизненных шансов подростков и молодёжи, оказавшихся в сложной жизненной ситуации;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развитие конструктивной социальной активности подростков и молодёжи;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развитие позитивных молодёжных субкультур, общественных объединений, движений, групп;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создание альтернативных форм реализации экстремального потенциала молодёжи.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78507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222" y="332656"/>
            <a:ext cx="6462600" cy="11430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Цели и задачи работы с родителями </a:t>
            </a:r>
            <a:r>
              <a:rPr lang="ru-RU" b="1" dirty="0" smtClean="0">
                <a:solidFill>
                  <a:schemeClr val="tx1"/>
                </a:solidFill>
              </a:rPr>
              <a:t>2018-2019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Формирование общей благоприятной атмосферы общения с родителями учащихся</a:t>
            </a:r>
          </a:p>
          <a:p>
            <a:r>
              <a:rPr lang="ru-RU" sz="2000" dirty="0">
                <a:solidFill>
                  <a:schemeClr val="tx1"/>
                </a:solidFill>
              </a:rPr>
              <a:t>Формирование воспитательных возможностей семей</a:t>
            </a:r>
          </a:p>
          <a:p>
            <a:r>
              <a:rPr lang="ru-RU" sz="2000" dirty="0">
                <a:solidFill>
                  <a:schemeClr val="tx1"/>
                </a:solidFill>
              </a:rPr>
              <a:t>Формирование активной педагогической позиции родителей</a:t>
            </a:r>
          </a:p>
          <a:p>
            <a:r>
              <a:rPr lang="ru-RU" sz="2000" dirty="0">
                <a:solidFill>
                  <a:schemeClr val="tx1"/>
                </a:solidFill>
              </a:rPr>
              <a:t>Вооружение родителей необходимыми психолого-педагогическими знаниями</a:t>
            </a:r>
          </a:p>
          <a:p>
            <a:r>
              <a:rPr lang="ru-RU" sz="2000" dirty="0">
                <a:solidFill>
                  <a:schemeClr val="tx1"/>
                </a:solidFill>
              </a:rPr>
              <a:t>Предупреждение наиболее распространенных ошибок родителей в воспитании детей</a:t>
            </a:r>
          </a:p>
          <a:p>
            <a:r>
              <a:rPr lang="ru-RU" sz="2000" dirty="0">
                <a:solidFill>
                  <a:schemeClr val="tx1"/>
                </a:solidFill>
              </a:rPr>
              <a:t>Оказание помощи родителям в организации педагогического самообразования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603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387424"/>
            <a:ext cx="7854764" cy="11430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Удовлетворенность родителей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452682"/>
              </p:ext>
            </p:extLst>
          </p:nvPr>
        </p:nvGraphicFramePr>
        <p:xfrm>
          <a:off x="343671" y="804084"/>
          <a:ext cx="8685604" cy="5659596"/>
        </p:xfrm>
        <a:graphic>
          <a:graphicData uri="http://schemas.openxmlformats.org/drawingml/2006/table">
            <a:tbl>
              <a:tblPr firstRow="1" firstCol="1" bandRow="1">
                <a:tableStyleId>{4A986FFB-45CC-4C24-9A06-30246364B45F}</a:tableStyleId>
              </a:tblPr>
              <a:tblGrid>
                <a:gridCol w="774859"/>
                <a:gridCol w="2991465"/>
                <a:gridCol w="1470117"/>
                <a:gridCol w="1512168"/>
                <a:gridCol w="1936995"/>
              </a:tblGrid>
              <a:tr h="321509">
                <a:tc rowSpan="2"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Вопросы</a:t>
                      </a:r>
                    </a:p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 gridSpan="3"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Ответы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47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Удовлетворены ли Вы в целом: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Да,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Нет,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Затрудняюсь </a:t>
                      </a:r>
                      <a:r>
                        <a:rPr lang="ru-RU" sz="1400" dirty="0" smtClean="0">
                          <a:effectLst/>
                        </a:rPr>
                        <a:t>ответить, 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</a:tr>
              <a:tr h="505228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Уровнем преподавания предметов и качеством образовательных услуг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82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05228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Воспитательной работой в школе, созданием условий для развития интересов и самореализации ребенка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83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05228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Эмоционально-психологическим климатом в школе и взаимоотношением между детьми и педагогами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79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05228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Материально-технической базой, санитарно-гигиеническими условиями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75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43018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Отвечает ли образовательная среда и процесс обучения в данной школе сохранению здоровья ребенка, его безопасности и защищенности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7" marR="3444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89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 marL="34447" marR="34447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3220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506147"/>
              </p:ext>
            </p:extLst>
          </p:nvPr>
        </p:nvGraphicFramePr>
        <p:xfrm>
          <a:off x="323528" y="116632"/>
          <a:ext cx="8568950" cy="55542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29"/>
                <a:gridCol w="1746737"/>
                <a:gridCol w="598063"/>
                <a:gridCol w="1708239"/>
                <a:gridCol w="1069888"/>
                <a:gridCol w="1664369"/>
                <a:gridCol w="1386825"/>
              </a:tblGrid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ученика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/соревнование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Гисматуллин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Тимерхан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Животный мир глазами детей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Лауреат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Андреева М.В.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7165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Галимзянова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Ралина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Сафина </a:t>
                      </a:r>
                      <a:r>
                        <a:rPr lang="ru-RU" dirty="0" err="1" smtClean="0"/>
                        <a:t>р.з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Валеев</a:t>
                      </a:r>
                      <a:r>
                        <a:rPr lang="ru-RU" baseline="0" dirty="0" smtClean="0"/>
                        <a:t> Амир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Зимние Фантазии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Валиуллина</a:t>
                      </a:r>
                      <a:r>
                        <a:rPr lang="ru-RU" dirty="0" smtClean="0"/>
                        <a:t> Э.А.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512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Зарипова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Камиля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Животный мир глазами детей</a:t>
                      </a: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Лайреат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68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Веселова Полина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Шамстудинова</a:t>
                      </a:r>
                      <a:r>
                        <a:rPr lang="ru-RU" baseline="0" dirty="0" smtClean="0"/>
                        <a:t> Л.И.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Алмазов Евгений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Ученик года-2019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Ульянова А.С.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14331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dirty="0" smtClean="0"/>
                        <a:t>Алмазов Евгений</a:t>
                      </a:r>
                    </a:p>
                    <a:p>
                      <a:endParaRPr lang="ru-RU" sz="11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Ульянова А.С.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98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107504" y="2276872"/>
            <a:ext cx="8856984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0" algn="l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/>
                <a:ea typeface="Calibri"/>
              </a:rPr>
              <a:t>Школа – не здание, не кабинеты, не образцовая наглядная агитация. Школа – это дух, мечта, идея, которые увлекают сразу троих – ребенка, учителя, родителя – и тут же реализуются. Если их нет, значит то не школа, а обычная бухгалтерия, где приходят и уходят по звонку, зарабатывают – кто деньги, кто оценки и считают дни до отпуска и минуты до очередного звонка… Учитель призван реализовывать мечты детей…» </a:t>
            </a:r>
            <a:endParaRPr sz="2400" b="1" dirty="0">
              <a:solidFill>
                <a:schemeClr val="tx1"/>
              </a:solidFill>
            </a:endParaRPr>
          </a:p>
        </p:txBody>
      </p:sp>
      <p:sp>
        <p:nvSpPr>
          <p:cNvPr id="119" name="Google Shape;119;p16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69010"/>
              </p:ext>
            </p:extLst>
          </p:nvPr>
        </p:nvGraphicFramePr>
        <p:xfrm>
          <a:off x="323528" y="116632"/>
          <a:ext cx="8568950" cy="6297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29"/>
                <a:gridCol w="1746737"/>
                <a:gridCol w="598063"/>
                <a:gridCol w="1708239"/>
                <a:gridCol w="1069888"/>
                <a:gridCol w="1664369"/>
                <a:gridCol w="1386825"/>
              </a:tblGrid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ученика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/соревнование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Беляков</a:t>
                      </a:r>
                      <a:r>
                        <a:rPr lang="ru-RU" baseline="0" dirty="0" smtClean="0"/>
                        <a:t> Амир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Дипломант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Сафина Р.З.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7165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Оюшина</a:t>
                      </a:r>
                      <a:r>
                        <a:rPr lang="ru-RU" dirty="0" smtClean="0"/>
                        <a:t> Валерия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Звездный Билет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</a:t>
                      </a:r>
                      <a:r>
                        <a:rPr lang="ru-RU" baseline="0" dirty="0" smtClean="0"/>
                        <a:t> Р.Р.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Петрунина </a:t>
                      </a:r>
                      <a:r>
                        <a:rPr lang="ru-RU" dirty="0" err="1" smtClean="0"/>
                        <a:t>Евелина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Шамсутдинова Л.И.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512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Веселова Полина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Шамсутдинова Л.И.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68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Загидуллина</a:t>
                      </a:r>
                      <a:r>
                        <a:rPr lang="ru-RU" dirty="0" smtClean="0"/>
                        <a:t> Диана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Фестиваль детского творчества </a:t>
                      </a:r>
                      <a:r>
                        <a:rPr lang="ru-RU" dirty="0" err="1" smtClean="0"/>
                        <a:t>Науруз</a:t>
                      </a:r>
                      <a:endParaRPr lang="ru-RU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err="1" smtClean="0"/>
                        <a:t>Загидуллина</a:t>
                      </a:r>
                      <a:r>
                        <a:rPr lang="ru-RU" dirty="0" smtClean="0"/>
                        <a:t> Диана</a:t>
                      </a: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Звездный Татарстан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14331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Кучкин Данил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Безопасное колесо</a:t>
                      </a:r>
                    </a:p>
                    <a:p>
                      <a:r>
                        <a:rPr lang="ru-RU" dirty="0" smtClean="0"/>
                        <a:t>«Знаток ПДД»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36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57522"/>
              </p:ext>
            </p:extLst>
          </p:nvPr>
        </p:nvGraphicFramePr>
        <p:xfrm>
          <a:off x="323528" y="116632"/>
          <a:ext cx="8568951" cy="6195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282"/>
                <a:gridCol w="1248825"/>
                <a:gridCol w="427584"/>
                <a:gridCol w="1221301"/>
                <a:gridCol w="1221301"/>
                <a:gridCol w="1221301"/>
                <a:gridCol w="764914"/>
                <a:gridCol w="1189936"/>
                <a:gridCol w="991507"/>
              </a:tblGrid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ученика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/соревнование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Лобачева Ирина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Безопасное колесо</a:t>
                      </a:r>
                    </a:p>
                    <a:p>
                      <a:r>
                        <a:rPr lang="ru-RU" dirty="0" smtClean="0"/>
                        <a:t>«Оказание первой медицинской помощи»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7165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Лобачева Ирина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Безопасное колесо</a:t>
                      </a:r>
                    </a:p>
                    <a:p>
                      <a:r>
                        <a:rPr lang="ru-RU" dirty="0" smtClean="0"/>
                        <a:t>«Знаток</a:t>
                      </a:r>
                      <a:r>
                        <a:rPr lang="ru-RU" baseline="0" dirty="0" smtClean="0"/>
                        <a:t> ПДД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Люткин</a:t>
                      </a:r>
                      <a:r>
                        <a:rPr lang="ru-RU" dirty="0" smtClean="0"/>
                        <a:t> Матвей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Зимние фантазии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место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512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Люткин</a:t>
                      </a:r>
                      <a:r>
                        <a:rPr lang="ru-RU" dirty="0" smtClean="0"/>
                        <a:t> Матвей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Звездный Татарстан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Гайнуллина</a:t>
                      </a:r>
                      <a:r>
                        <a:rPr lang="ru-RU" dirty="0" smtClean="0"/>
                        <a:t>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68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Щипкова</a:t>
                      </a:r>
                      <a:r>
                        <a:rPr lang="ru-RU" dirty="0" smtClean="0"/>
                        <a:t> Ксения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Шахматное королевство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Валеев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Волкова Дарья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Зимние фантазии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Мухина Н.В.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14331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Сиразиева</a:t>
                      </a:r>
                      <a:r>
                        <a:rPr lang="ru-RU" dirty="0" smtClean="0"/>
                        <a:t> Динара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Люткин</a:t>
                      </a:r>
                      <a:r>
                        <a:rPr lang="ru-RU" dirty="0" smtClean="0"/>
                        <a:t> Матвей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Зимние фантазии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Район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Шамсутдинова Л.И.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6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746008"/>
              </p:ext>
            </p:extLst>
          </p:nvPr>
        </p:nvGraphicFramePr>
        <p:xfrm>
          <a:off x="323528" y="116632"/>
          <a:ext cx="8568950" cy="5546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29"/>
                <a:gridCol w="1746737"/>
                <a:gridCol w="598063"/>
                <a:gridCol w="1708239"/>
                <a:gridCol w="1069888"/>
                <a:gridCol w="1664369"/>
                <a:gridCol w="1386825"/>
              </a:tblGrid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ученика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/соревнование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Хисамутдинова</a:t>
                      </a:r>
                      <a:r>
                        <a:rPr lang="ru-RU" baseline="0" dirty="0" smtClean="0"/>
                        <a:t> Камилла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«Вдохновение»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Диплом 1 степени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Мухина</a:t>
                      </a:r>
                      <a:r>
                        <a:rPr lang="ru-RU" baseline="0" dirty="0" smtClean="0"/>
                        <a:t> Н.В.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7165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Щипкова</a:t>
                      </a:r>
                      <a:r>
                        <a:rPr lang="ru-RU" baseline="0" dirty="0" smtClean="0"/>
                        <a:t> Ксения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Гостях у шахматной королевы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Валеев А.М.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Кильдигулова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Камила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Вторая жизнь упаковке</a:t>
                      </a: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Сафина Р.З.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512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Замалетдинолва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Диляра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Звездный билет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 Р.Р., Мухина Н.В.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68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Базуков</a:t>
                      </a:r>
                      <a:r>
                        <a:rPr lang="ru-RU" dirty="0" smtClean="0"/>
                        <a:t> Марат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Вдохновение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Сергеева Н.Г.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Гиниятуллина</a:t>
                      </a:r>
                      <a:r>
                        <a:rPr lang="ru-RU" baseline="0" dirty="0" smtClean="0"/>
                        <a:t> Эльвира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Мир сегодня и завтра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Диплом 1 степени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Шамсутдинова Л.И.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14331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Бакиев</a:t>
                      </a:r>
                      <a:r>
                        <a:rPr lang="ru-RU" dirty="0" smtClean="0"/>
                        <a:t> Ясин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Вдохновение </a:t>
                      </a:r>
                      <a:r>
                        <a:rPr lang="ru-RU" dirty="0" err="1" smtClean="0"/>
                        <a:t>И.СМ.Тургеневым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Лауреат 2 степени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Сулайманова</a:t>
                      </a:r>
                      <a:r>
                        <a:rPr lang="ru-RU" dirty="0" smtClean="0"/>
                        <a:t> Д.А.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n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04597"/>
              </p:ext>
            </p:extLst>
          </p:nvPr>
        </p:nvGraphicFramePr>
        <p:xfrm>
          <a:off x="323528" y="116632"/>
          <a:ext cx="8568950" cy="5708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29"/>
                <a:gridCol w="1746737"/>
                <a:gridCol w="598063"/>
                <a:gridCol w="1708239"/>
                <a:gridCol w="1069888"/>
                <a:gridCol w="1664369"/>
                <a:gridCol w="1386825"/>
              </a:tblGrid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ФИО ученика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Конкурс /соревнование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Место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Васильева </a:t>
                      </a:r>
                      <a:r>
                        <a:rPr lang="ru-RU" dirty="0" err="1" smtClean="0"/>
                        <a:t>Дарина,Семин</a:t>
                      </a:r>
                      <a:r>
                        <a:rPr lang="ru-RU" dirty="0" smtClean="0"/>
                        <a:t> Сергей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Вторая жизнь упаковке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 Р.Р.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7165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Учащиеся</a:t>
                      </a:r>
                      <a:r>
                        <a:rPr lang="ru-RU" baseline="0" dirty="0" smtClean="0"/>
                        <a:t> 4б </a:t>
                      </a:r>
                      <a:r>
                        <a:rPr lang="ru-RU" baseline="0" dirty="0" err="1" smtClean="0"/>
                        <a:t>кл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Зеленая планета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Лауреаты 1 степени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 Р.Р., Мухина Н.В.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Беляков Амир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Вторая жизнь упаковке</a:t>
                      </a: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Сафина Р.З.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5125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Коллектив школы 103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Солнечный</a:t>
                      </a:r>
                      <a:r>
                        <a:rPr lang="ru-RU" baseline="0" dirty="0" smtClean="0"/>
                        <a:t> мост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место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Мустафина</a:t>
                      </a:r>
                      <a:r>
                        <a:rPr lang="ru-RU" baseline="0" dirty="0" smtClean="0"/>
                        <a:t> Р.Р., Мухина Н.В.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683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Театральная студия школы №103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Откройте занавес</a:t>
                      </a:r>
                    </a:p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Лауретаты</a:t>
                      </a:r>
                      <a:r>
                        <a:rPr lang="ru-RU" dirty="0" smtClean="0"/>
                        <a:t> 2,3 степени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город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Селивановских</a:t>
                      </a:r>
                      <a:r>
                        <a:rPr lang="ru-RU" baseline="0" dirty="0" smtClean="0"/>
                        <a:t> А.Ю.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477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Ансамбль шк.103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Прекрасен наш союз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Лауреаты</a:t>
                      </a:r>
                      <a:r>
                        <a:rPr lang="ru-RU" baseline="0" dirty="0" smtClean="0"/>
                        <a:t> 3 степени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Республика 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Сергеева О.С.</a:t>
                      </a:r>
                      <a:endParaRPr lang="ru-RU" dirty="0"/>
                    </a:p>
                  </a:txBody>
                  <a:tcPr marL="68580" marR="68580" marT="0" marB="0"/>
                </a:tc>
              </a:tr>
              <a:tr h="14331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15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763688" y="1196752"/>
            <a:ext cx="6192688" cy="4967700"/>
          </a:xfrm>
        </p:spPr>
        <p:txBody>
          <a:bodyPr/>
          <a:lstStyle/>
          <a:p>
            <a:pPr marL="114300" indent="0"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Проблемное поле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Школьный музей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Совет отцов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Соревнование по техническому творчеству (робототехнике)</a:t>
            </a:r>
          </a:p>
          <a:p>
            <a:r>
              <a:rPr lang="ru-RU" sz="1600" smtClean="0">
                <a:solidFill>
                  <a:schemeClr val="tx1"/>
                </a:solidFill>
              </a:rPr>
              <a:t>Конкурс </a:t>
            </a:r>
            <a:r>
              <a:rPr lang="ru-RU" sz="1600" dirty="0" smtClean="0">
                <a:solidFill>
                  <a:schemeClr val="tx1"/>
                </a:solidFill>
              </a:rPr>
              <a:t>«Татар </a:t>
            </a:r>
            <a:r>
              <a:rPr lang="ru-RU" sz="1600" dirty="0" err="1" smtClean="0">
                <a:solidFill>
                  <a:schemeClr val="tx1"/>
                </a:solidFill>
              </a:rPr>
              <a:t>кызы</a:t>
            </a:r>
            <a:r>
              <a:rPr lang="ru-RU" sz="1600" dirty="0" smtClean="0">
                <a:solidFill>
                  <a:schemeClr val="tx1"/>
                </a:solidFill>
              </a:rPr>
              <a:t>», «Татар </a:t>
            </a:r>
            <a:r>
              <a:rPr lang="ru-RU" sz="1600" dirty="0" err="1" smtClean="0">
                <a:solidFill>
                  <a:schemeClr val="tx1"/>
                </a:solidFill>
              </a:rPr>
              <a:t>егете</a:t>
            </a:r>
            <a:r>
              <a:rPr lang="ru-RU" sz="1600" dirty="0" smtClean="0">
                <a:solidFill>
                  <a:schemeClr val="tx1"/>
                </a:solidFill>
              </a:rPr>
              <a:t>», «Добрый молодец, красна девица», «Большая перемена»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«Учитель года» классный руководитель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766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80920" cy="6807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Задачи на следующий учебный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908720"/>
            <a:ext cx="8136904" cy="2521200"/>
          </a:xfrm>
        </p:spPr>
        <p:txBody>
          <a:bodyPr/>
          <a:lstStyle/>
          <a:p>
            <a:pPr marL="266700" indent="-228600">
              <a:buAutoNum type="arabicPeriod"/>
            </a:pP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Развитие социального партнерства с общественными и внешкольными организациями на постоянной основе.</a:t>
            </a:r>
          </a:p>
          <a:p>
            <a:pPr marL="266700" indent="-228600">
              <a:buAutoNum type="arabicPeriod"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266700" indent="-228600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 Продолжить работу над формированием позитивного имиджа школы</a:t>
            </a:r>
          </a:p>
          <a:p>
            <a:pPr marL="266700" indent="-228600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 Внедрять новые формы работы с родителями(открытые родительские собрания, родительские конференции, совет отцов, мероприятия для родителей).</a:t>
            </a:r>
          </a:p>
          <a:p>
            <a:pPr marL="266700" indent="-228600">
              <a:buAutoNum type="arabicPeriod"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266700" indent="-228600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 Реформировать структуру </a:t>
            </a:r>
            <a:r>
              <a:rPr lang="ru-RU" sz="2000" dirty="0" err="1" smtClean="0">
                <a:solidFill>
                  <a:schemeClr val="tx1"/>
                </a:solidFill>
              </a:rPr>
              <a:t>шус</a:t>
            </a:r>
            <a:r>
              <a:rPr lang="ru-RU" sz="2000" dirty="0" smtClean="0">
                <a:solidFill>
                  <a:schemeClr val="tx1"/>
                </a:solidFill>
              </a:rPr>
              <a:t> (сотрудничать с другими ДОО,ШУС)</a:t>
            </a:r>
          </a:p>
          <a:p>
            <a:pPr marL="266700" indent="-228600">
              <a:buAutoNum type="arabicPeriod"/>
            </a:pPr>
            <a:r>
              <a:rPr lang="ru-RU" sz="2000" dirty="0" smtClean="0">
                <a:solidFill>
                  <a:schemeClr val="tx1"/>
                </a:solidFill>
              </a:rPr>
              <a:t> Продолжить работу по профилактике правонарушений среди учащихся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603973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>
            <a:spLocks noGrp="1"/>
          </p:cNvSpPr>
          <p:nvPr>
            <p:ph type="title"/>
          </p:nvPr>
        </p:nvSpPr>
        <p:spPr>
          <a:xfrm>
            <a:off x="1403648" y="480829"/>
            <a:ext cx="6337274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</a:rPr>
              <a:t>Цели, задачи воспитательной работы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-29016" y="300844"/>
            <a:ext cx="4008697" cy="4967700"/>
          </a:xfrm>
        </p:spPr>
        <p:txBody>
          <a:bodyPr/>
          <a:lstStyle/>
          <a:p>
            <a:endParaRPr lang="ru-RU" sz="2800" dirty="0" smtClean="0">
              <a:solidFill>
                <a:srgbClr val="3C78D8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3C78D8"/>
                </a:solidFill>
              </a:rPr>
              <a:t> </a:t>
            </a:r>
          </a:p>
          <a:p>
            <a:pPr algn="ctr">
              <a:buNone/>
            </a:pPr>
            <a:endParaRPr lang="ru-RU" sz="2800" dirty="0" smtClean="0">
              <a:solidFill>
                <a:srgbClr val="3C78D8"/>
              </a:solidFill>
            </a:endParaRPr>
          </a:p>
          <a:p>
            <a:pPr algn="ctr">
              <a:buNone/>
            </a:pPr>
            <a:endParaRPr lang="ru-RU" sz="2800" dirty="0" smtClean="0">
              <a:solidFill>
                <a:srgbClr val="3C78D8"/>
              </a:solidFill>
            </a:endParaRPr>
          </a:p>
          <a:p>
            <a:pPr algn="r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Создание благоприятных условий для развития личности ребенка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4219456" y="1600200"/>
            <a:ext cx="3781568" cy="49677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lvl="2">
              <a:buNone/>
            </a:pPr>
            <a:r>
              <a:rPr lang="ru-RU" dirty="0" smtClean="0"/>
              <a:t> </a:t>
            </a:r>
          </a:p>
          <a:p>
            <a:pPr lvl="2">
              <a:buNone/>
            </a:pPr>
            <a:endParaRPr lang="ru-RU" dirty="0" smtClean="0"/>
          </a:p>
          <a:p>
            <a:pPr lvl="2">
              <a:buNone/>
            </a:pPr>
            <a:endParaRPr lang="ru-RU" dirty="0" smtClean="0"/>
          </a:p>
          <a:p>
            <a:pPr lvl="2">
              <a:buNone/>
            </a:pPr>
            <a:endParaRPr lang="ru-RU" dirty="0" smtClean="0"/>
          </a:p>
        </p:txBody>
      </p:sp>
      <p:sp>
        <p:nvSpPr>
          <p:cNvPr id="196" name="Google Shape;196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126216" y="326209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549" y="1844824"/>
            <a:ext cx="3038475" cy="2990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0"/>
          <p:cNvSpPr txBox="1">
            <a:spLocks noGrp="1"/>
          </p:cNvSpPr>
          <p:nvPr>
            <p:ph type="body" idx="1"/>
          </p:nvPr>
        </p:nvSpPr>
        <p:spPr>
          <a:xfrm>
            <a:off x="893700" y="6199950"/>
            <a:ext cx="6462600" cy="4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0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2289289"/>
              </p:ext>
            </p:extLst>
          </p:nvPr>
        </p:nvGraphicFramePr>
        <p:xfrm>
          <a:off x="357158" y="428604"/>
          <a:ext cx="8429684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8042262"/>
              </p:ext>
            </p:extLst>
          </p:nvPr>
        </p:nvGraphicFramePr>
        <p:xfrm>
          <a:off x="214282" y="292396"/>
          <a:ext cx="8715436" cy="6351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4644008" y="1412776"/>
            <a:ext cx="2952328" cy="1584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7236296" y="753801"/>
            <a:ext cx="1512168" cy="936104"/>
          </a:xfrm>
          <a:prstGeom prst="roundRect">
            <a:avLst/>
          </a:prstGeom>
          <a:solidFill>
            <a:srgbClr val="7ECE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Движение активистов «Волонтеры Победы»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03759"/>
              </p:ext>
            </p:extLst>
          </p:nvPr>
        </p:nvGraphicFramePr>
        <p:xfrm>
          <a:off x="214282" y="292396"/>
          <a:ext cx="8715436" cy="6351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366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Информация о кружках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1802500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171400"/>
            <a:ext cx="6462600" cy="432048"/>
          </a:xfrm>
        </p:spPr>
        <p:txBody>
          <a:bodyPr/>
          <a:lstStyle/>
          <a:p>
            <a:pPr algn="ctr"/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20469096"/>
              </p:ext>
            </p:extLst>
          </p:nvPr>
        </p:nvGraphicFramePr>
        <p:xfrm>
          <a:off x="508658" y="264312"/>
          <a:ext cx="9391933" cy="6235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1028" name="Скругленный прямоугольник 1027"/>
          <p:cNvSpPr/>
          <p:nvPr/>
        </p:nvSpPr>
        <p:spPr>
          <a:xfrm>
            <a:off x="6876256" y="476672"/>
            <a:ext cx="1728192" cy="1008112"/>
          </a:xfrm>
          <a:prstGeom prst="roundRect">
            <a:avLst/>
          </a:prstGeom>
          <a:solidFill>
            <a:srgbClr val="21A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Проведение Всемирного Дня Здоровья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030" name="Прямая соединительная линия 1029"/>
          <p:cNvCxnSpPr/>
          <p:nvPr/>
        </p:nvCxnSpPr>
        <p:spPr>
          <a:xfrm flipH="1">
            <a:off x="5508104" y="1484784"/>
            <a:ext cx="1368152" cy="1224136"/>
          </a:xfrm>
          <a:prstGeom prst="line">
            <a:avLst/>
          </a:prstGeom>
          <a:ln>
            <a:solidFill>
              <a:srgbClr val="1C3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7028656" y="1700808"/>
            <a:ext cx="1728192" cy="1008112"/>
          </a:xfrm>
          <a:prstGeom prst="roundRect">
            <a:avLst/>
          </a:prstGeom>
          <a:solidFill>
            <a:srgbClr val="21A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Ежедневные утренние зарядки в начальных классах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032" name="Прямая соединительная линия 1031"/>
          <p:cNvCxnSpPr/>
          <p:nvPr/>
        </p:nvCxnSpPr>
        <p:spPr>
          <a:xfrm flipV="1">
            <a:off x="5796136" y="2564904"/>
            <a:ext cx="123252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4488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171400"/>
            <a:ext cx="6462600" cy="432048"/>
          </a:xfrm>
        </p:spPr>
        <p:txBody>
          <a:bodyPr/>
          <a:lstStyle/>
          <a:p>
            <a:pPr algn="ctr"/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77940325"/>
              </p:ext>
            </p:extLst>
          </p:nvPr>
        </p:nvGraphicFramePr>
        <p:xfrm>
          <a:off x="508658" y="264312"/>
          <a:ext cx="9391933" cy="6235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478321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ton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нопка">
    <a:dk1>
      <a:sysClr val="windowText" lastClr="000000"/>
    </a:dk1>
    <a:lt1>
      <a:sysClr val="window" lastClr="FFFFFF"/>
    </a:lt1>
    <a:dk2>
      <a:srgbClr val="465E9C"/>
    </a:dk2>
    <a:lt2>
      <a:srgbClr val="CCDDEA"/>
    </a:lt2>
    <a:accent1>
      <a:srgbClr val="FDA023"/>
    </a:accent1>
    <a:accent2>
      <a:srgbClr val="AA2B1E"/>
    </a:accent2>
    <a:accent3>
      <a:srgbClr val="71685C"/>
    </a:accent3>
    <a:accent4>
      <a:srgbClr val="64A73B"/>
    </a:accent4>
    <a:accent5>
      <a:srgbClr val="EB5605"/>
    </a:accent5>
    <a:accent6>
      <a:srgbClr val="B9CA1A"/>
    </a:accent6>
    <a:hlink>
      <a:srgbClr val="D83E2C"/>
    </a:hlink>
    <a:folHlink>
      <a:srgbClr val="ED7D27"/>
    </a:folHlink>
  </a:clrScheme>
  <a:fontScheme name="Кнопка">
    <a:majorFont>
      <a:latin typeface="Constantia"/>
      <a:ea typeface=""/>
      <a:cs typeface=""/>
      <a:font script="Jpan" typeface="HGS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Franklin Gothic Book"/>
      <a:ea typeface=""/>
      <a:cs typeface=""/>
      <a:font script="Grek" typeface="Arial"/>
      <a:font script="Cyrl" typeface="Arial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Кнопка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180000"/>
              <a:lumMod val="100000"/>
            </a:schemeClr>
          </a:gs>
          <a:gs pos="40000">
            <a:schemeClr val="phClr">
              <a:tint val="60000"/>
              <a:satMod val="130000"/>
              <a:lumMod val="100000"/>
            </a:schemeClr>
          </a:gs>
          <a:gs pos="100000">
            <a:schemeClr val="phClr">
              <a:tint val="96000"/>
              <a:lumMod val="108000"/>
            </a:schemeClr>
          </a:gs>
        </a:gsLst>
        <a:lin ang="5400000" scaled="0"/>
      </a:gradFill>
      <a:gradFill rotWithShape="1">
        <a:gsLst>
          <a:gs pos="0">
            <a:schemeClr val="phClr"/>
          </a:gs>
          <a:gs pos="100000">
            <a:schemeClr val="phClr">
              <a:shade val="76000"/>
              <a:lumMod val="9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80000"/>
            <a:lumMod val="9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a:effectStyle>
      <a:effectStyle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a:effectStyle>
    </a:effectStyleLst>
    <a:bgFillStyleLst>
      <a:solidFill>
        <a:schemeClr val="phClr">
          <a:tint val="93000"/>
        </a:schemeClr>
      </a:solidFill>
      <a:blipFill rotWithShape="1">
        <a:blip xmlns:r="http://schemas.openxmlformats.org/officeDocument/2006/relationships" r:embed="rId1">
          <a:duotone>
            <a:schemeClr val="phClr">
              <a:shade val="80000"/>
              <a:satMod val="140000"/>
              <a:lumMod val="50000"/>
            </a:schemeClr>
            <a:schemeClr val="phClr">
              <a:tint val="95000"/>
              <a:satMod val="180000"/>
              <a:lumMod val="160000"/>
            </a:schemeClr>
          </a:duotone>
        </a:blip>
        <a:stretch/>
      </a:blipFill>
      <a:blipFill rotWithShape="1">
        <a:blip xmlns:r="http://schemas.openxmlformats.org/officeDocument/2006/relationships" r:embed="rId2">
          <a:duotone>
            <a:schemeClr val="phClr">
              <a:tint val="98000"/>
              <a:shade val="90000"/>
              <a:satMod val="120000"/>
              <a:lumMod val="54000"/>
            </a:schemeClr>
            <a:schemeClr val="phClr">
              <a:tint val="80000"/>
              <a:satMod val="160000"/>
              <a:lumMod val="140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1727</TotalTime>
  <Words>1640</Words>
  <Application>Microsoft Office PowerPoint</Application>
  <PresentationFormat>Экран (4:3)</PresentationFormat>
  <Paragraphs>537</Paragraphs>
  <Slides>25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Raleway</vt:lpstr>
      <vt:lpstr>Times New Roman</vt:lpstr>
      <vt:lpstr>Lato</vt:lpstr>
      <vt:lpstr>Calibri</vt:lpstr>
      <vt:lpstr>Roboto Condensed</vt:lpstr>
      <vt:lpstr>Antonio template</vt:lpstr>
      <vt:lpstr>ВОСПИТАТЕЛЬНАЯ РАБОТА МБОУ ШКОЛЫ №103   2018-2019 учебный год  Зам. директора: Гумарова Эльмира Раифовна </vt:lpstr>
      <vt:lpstr>Презентация PowerPoint</vt:lpstr>
      <vt:lpstr>Цели, задачи воспитательной работы</vt:lpstr>
      <vt:lpstr>Презентация PowerPoint</vt:lpstr>
      <vt:lpstr>Презентация PowerPoint</vt:lpstr>
      <vt:lpstr>Презентация PowerPoint</vt:lpstr>
      <vt:lpstr>Информация о кружках</vt:lpstr>
      <vt:lpstr>Презентация PowerPoint</vt:lpstr>
      <vt:lpstr>Презентация PowerPoint</vt:lpstr>
      <vt:lpstr>ШУС Механизм Куратор: Сафина Н.Р.. </vt:lpstr>
      <vt:lpstr>Рейтинг классов по воспитательной работе за 2017-2018 учебный год</vt:lpstr>
      <vt:lpstr>Активистами ученического самоуправления были проведены следующие мероприятия:</vt:lpstr>
      <vt:lpstr>Социальный паспорт</vt:lpstr>
      <vt:lpstr>Динамика правонарушений</vt:lpstr>
      <vt:lpstr>Анализ по группе риска </vt:lpstr>
      <vt:lpstr>Профилактика экстремизма</vt:lpstr>
      <vt:lpstr>Цели и задачи работы с родителями 2018-2019</vt:lpstr>
      <vt:lpstr>Удовлетворенность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на следующий учебный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Сагдеева</cp:lastModifiedBy>
  <cp:revision>90</cp:revision>
  <cp:lastPrinted>2019-04-20T06:24:47Z</cp:lastPrinted>
  <dcterms:modified xsi:type="dcterms:W3CDTF">2019-08-28T05:38:52Z</dcterms:modified>
</cp:coreProperties>
</file>