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0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43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3208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801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9886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06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345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048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01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10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1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7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929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146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245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20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03EC-2273-4026-A764-37B9066EDF7B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F83D1EC-9282-40A6-BBFC-6092E95F3E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8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\\192.168.50.173\диск д базовый\НА САЙТ\2019\Лекция культура здорового питания\вступление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90" y="224589"/>
            <a:ext cx="11678652" cy="6416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0613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\\192.168.50.173\%D0%B4%D0%B8%D1%81%D0%BA %D0%B4 %D0%B1%D0%B0%D0%B7%D0%BE%D0%B2%D1%8B%D0%B9\%D0%9D%D0%90 %D0%A1%D0%90%D0%99%D0%A2\2019\%D0%9B%D0%B5%D0%BA%D1%86%D0%B8%D1%8F %D0%BA%D1%83%D0%BB%D1%8C%D1%82%D1%83%D1%80%D0%B0 %D0%B7%D0%B4%D0%BE%D1%80%D0%BE%D0%B2%D0%BE%D0%B3%D0%BE %D0%BF%D0%B8%D1%82%D0%B0%D0%BD%D0%B8%D1%8F\%D0%BA%D0%BE%D0%BB%D0%B0 %D0%B8 %D1%81%D0%B0%D1%85%D0%B0%D1%802.webp"/>
          <p:cNvSpPr>
            <a:spLocks noChangeAspect="1" noChangeArrowheads="1"/>
          </p:cNvSpPr>
          <p:nvPr/>
        </p:nvSpPr>
        <p:spPr bwMode="auto">
          <a:xfrm>
            <a:off x="1086017" y="123515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303"/>
            <a:ext cx="12192000" cy="691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5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0"/>
            <a:ext cx="1210887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44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136" y="530565"/>
            <a:ext cx="6757060" cy="542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Самыми 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распространенными ошибками</a:t>
            </a: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питании являются: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скудный завтрак (только стакан чая или какао) или его отсутствие;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Неполноценный обед в виде бутербродов;</a:t>
            </a:r>
            <a:endParaRPr lang="ru-RU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Плотный ужин поздним вечером;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52" y="1298436"/>
            <a:ext cx="2470067" cy="45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210" y="164549"/>
            <a:ext cx="642434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Постоянное переедание, употребление вредной пищи рано или поздно приведет к физиологическим расстройствам, нарушит энергетический баланс, станет причиной бессонницы и депрессии.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85" y="339320"/>
            <a:ext cx="2719946" cy="23896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07381" y="3208180"/>
            <a:ext cx="69825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Лучше есть понемногу –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4-5 раз в день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перерыв между ними не должен превышать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3,5 – 4 часов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учитывать образ жизни, нагрузку, тогда питание будет наиболее сбалансированным.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85" y="3136618"/>
            <a:ext cx="3146187" cy="282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4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5458" y="122711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Живот не мешок: про запас не поешь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34" y="1081582"/>
            <a:ext cx="8632565" cy="536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04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16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4" y="0"/>
            <a:ext cx="867877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296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594" y="867107"/>
            <a:ext cx="554494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Нарушения питания способствуют развитию таких заболеваний, как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ожирение,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колиты,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желчекаменная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болезнь,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болезни пищеварительной системы,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железодефицитная анемия,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остеопороз, 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йоддефицитные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расстройства.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989" y="782843"/>
            <a:ext cx="2809875" cy="491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5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0210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chemeClr val="accent1">
                    <a:lumMod val="75000"/>
                  </a:schemeClr>
                </a:solidFill>
              </a:rPr>
              <a:t>Составляем меню!</a:t>
            </a:r>
            <a:endParaRPr lang="ru-RU" sz="5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77684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Одна из основ – это полезные, богатые витаминами и минералами, питательные и при этом легко усвояемые продукты.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7622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450624" cy="1320800"/>
          </a:xfrm>
        </p:spPr>
        <p:txBody>
          <a:bodyPr>
            <a:noAutofit/>
          </a:bodyPr>
          <a:lstStyle/>
          <a:p>
            <a:pPr algn="ctr"/>
            <a:r>
              <a:rPr lang="ru-RU" b="1" i="1" dirty="0">
                <a:solidFill>
                  <a:schemeClr val="accent5"/>
                </a:solidFill>
              </a:rPr>
              <a:t>ОВОЩИ НА СТОЛЕ – ЗДОРОВЬЕ В ДОМЕ!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\\192.168.50.173\диск д базовый\НА САЙТ\2019\Лекция культура здорового питания\овощи сердце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470484"/>
            <a:ext cx="8338329" cy="42511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4572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5"/>
                </a:solidFill>
              </a:rPr>
              <a:t>ФРУКТОВО </a:t>
            </a:r>
            <a:r>
              <a:rPr lang="ru-RU" sz="4000" b="1" dirty="0">
                <a:solidFill>
                  <a:schemeClr val="accent5"/>
                </a:solidFill>
              </a:rPr>
              <a:t>– ЯГОДНОЕ ИЗОБИЛИЕ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 descr="\\192.168.50.173\диск д базовый\НА САЙТ\2019\Лекция культура здорового питания\фрукты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67326"/>
            <a:ext cx="8033529" cy="5590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67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2" y="112295"/>
            <a:ext cx="8486274" cy="60639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4265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фрукты пословицы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5454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«ХОРОША КАШКА, ДА МАЛА ЧАШКА»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 descr="\\192.168.50.173\диск д базовый\НА САЙТ\2019\Лекция культура здорового питания\каша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65684"/>
            <a:ext cx="8596668" cy="4523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640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1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97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m5\Desktop\pitanie-rekom-uchashimsya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6871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0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453" y="0"/>
            <a:ext cx="1253238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43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306" y="513348"/>
            <a:ext cx="8133347" cy="3619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Здоровое питание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это один из неотъемлемых компонентов здорового образа жизни (ЗОЖ), обеспечивающий сохранение здоровья, поддержание высокой работоспособности и иммунной защиты.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1" y="4133185"/>
            <a:ext cx="3320715" cy="252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0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7074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7250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5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1" y="0"/>
            <a:ext cx="8101263" cy="6336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306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1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1" y="192506"/>
            <a:ext cx="8999621" cy="65451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348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92.168.50.173\диск д базовый\НА САЙТ\2019\Лекция культура здорового питания\готовая лекция\1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6338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305" y="363466"/>
            <a:ext cx="11486148" cy="6796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Ежедневное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включение в свой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 свежих овощей и фруктов,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молока и молочных продуктов.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Потребление 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разнообразных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algn="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продуктов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из мяса, птицы, </a:t>
            </a:r>
          </a:p>
          <a:p>
            <a:pPr lvl="0" algn="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рыбы и яиц.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Сокращение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потребления </a:t>
            </a:r>
          </a:p>
          <a:p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простого сахара и кондитерских </a:t>
            </a:r>
          </a:p>
          <a:p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изделий, чипсов, снеков, фаст-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фуда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</a:endParaRPr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557" y="363466"/>
            <a:ext cx="4539916" cy="19786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4" y="1886953"/>
            <a:ext cx="4748129" cy="2424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003" y="4154906"/>
            <a:ext cx="4797260" cy="235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6398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602</TotalTime>
  <Words>118</Words>
  <Application>Microsoft Office PowerPoint</Application>
  <PresentationFormat>Широкоэкранный</PresentationFormat>
  <Paragraphs>37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Symbol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Живот не мешок: про запас не поешь</vt:lpstr>
      <vt:lpstr>Презентация PowerPoint</vt:lpstr>
      <vt:lpstr>Презентация PowerPoint</vt:lpstr>
      <vt:lpstr>Составляем меню!</vt:lpstr>
      <vt:lpstr>ОВОЩИ НА СТОЛЕ – ЗДОРОВЬЕ В ДОМЕ! </vt:lpstr>
      <vt:lpstr>ФРУКТОВО – ЯГОДНОЕ ИЗОБИЛИЕ </vt:lpstr>
      <vt:lpstr>Презентация PowerPoint</vt:lpstr>
      <vt:lpstr>«ХОРОША КАШКА, ДА МАЛА ЧАШКА»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 Ю. Шигабутдинова</dc:creator>
  <cp:lastModifiedBy>Вероника Ю. Шигабутдинова</cp:lastModifiedBy>
  <cp:revision>17</cp:revision>
  <dcterms:created xsi:type="dcterms:W3CDTF">2019-11-29T07:26:39Z</dcterms:created>
  <dcterms:modified xsi:type="dcterms:W3CDTF">2019-12-02T13:36:27Z</dcterms:modified>
</cp:coreProperties>
</file>