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5688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016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5763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2120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97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891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7378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1535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632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353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649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DDF87-CB01-41CF-803E-8789C007B15A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Школа №5 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9771D-0A37-4DC7-AFFE-2AFCE76F626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D:\резерв\эмблема школы копия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4408" y="5888735"/>
            <a:ext cx="81979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5046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slugi.tatarstan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sia.gosuslugi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2130425"/>
            <a:ext cx="9361040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Подача заявления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 </a:t>
            </a:r>
            <a: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прием в школу</a:t>
            </a:r>
            <a:br>
              <a:rPr lang="ru-RU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На текущий момент услуга по зачислению в общеобразовательные организации предоставляется на Портале государственных и муниципальных услуг Республики Татарстан (uslugi.tatarstan.ru). Для получения услуги необходимо наличие учетной записи ЕСИА не ниже второго уровня (Стандартная учетная запись ЕСИА).</a:t>
            </a:r>
          </a:p>
        </p:txBody>
      </p:sp>
    </p:spTree>
    <p:extLst>
      <p:ext uri="{BB962C8B-B14F-4D97-AF65-F5344CB8AC3E}">
        <p14:creationId xmlns:p14="http://schemas.microsoft.com/office/powerpoint/2010/main" xmlns="" val="40347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545" y="6165304"/>
            <a:ext cx="8229600" cy="692696"/>
          </a:xfrm>
        </p:spPr>
        <p:txBody>
          <a:bodyPr/>
          <a:lstStyle/>
          <a:p>
            <a:r>
              <a:rPr lang="ru-RU" dirty="0" smtClean="0"/>
              <a:t>Необходимо заполнить все пункты!!!</a:t>
            </a: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282" y="980728"/>
            <a:ext cx="8748126" cy="492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8250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После подачи электронного заявления оно отображается в личном интернет кабинете директора школы.</a:t>
            </a:r>
          </a:p>
          <a:p>
            <a:r>
              <a:rPr lang="ru-RU" i="1" smtClean="0"/>
              <a:t>Просьба сообщать </a:t>
            </a:r>
            <a:r>
              <a:rPr lang="ru-RU" i="1" dirty="0" smtClean="0"/>
              <a:t>о подачи электронного заявления учителю.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89153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u-RU" dirty="0" smtClean="0"/>
              <a:t>Для того что бы подать электронное заявление на принятие ребенка в школу родителям необходимо иметь учетную запись на портале 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6912768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1988840"/>
            <a:ext cx="2837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3"/>
              </a:rPr>
              <a:t>https://uslugi.tatarstan.ru/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61440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dirty="0" smtClean="0"/>
              <a:t>С привязкой к </a:t>
            </a:r>
            <a:r>
              <a:rPr lang="ru-RU" altLang="ru-RU" dirty="0" smtClean="0">
                <a:solidFill>
                  <a:srgbClr val="376092"/>
                </a:solidFill>
              </a:rPr>
              <a:t>ЕСИА - «Единая система идентификации и аутентификации» с предоставлением государственных и муниципальных услуг в электронной форме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24944"/>
            <a:ext cx="6547881" cy="3683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345085"/>
            <a:ext cx="25749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hlinkClick r:id="rId3"/>
              </a:rPr>
              <a:t>https://esia.gosuslugi.ru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93669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640871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Пройти регистрацию на ЕСИА</a:t>
            </a:r>
          </a:p>
          <a:p>
            <a:pPr marL="514350" indent="-514350">
              <a:buAutoNum type="arabicPeriod"/>
            </a:pPr>
            <a:r>
              <a:rPr lang="ru-RU" dirty="0" smtClean="0"/>
              <a:t>Зарегистрироваться на  </a:t>
            </a:r>
            <a:r>
              <a:rPr lang="ru-RU" dirty="0" err="1" smtClean="0"/>
              <a:t>Госуслугах</a:t>
            </a:r>
            <a:r>
              <a:rPr lang="ru-RU" dirty="0" smtClean="0"/>
              <a:t> РТ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altLang="ru-RU" dirty="0" smtClean="0">
                <a:solidFill>
                  <a:srgbClr val="376092"/>
                </a:solidFill>
              </a:rPr>
              <a:t>После авторизации на  Портале </a:t>
            </a:r>
            <a:r>
              <a:rPr lang="en-US" altLang="ru-RU" dirty="0" smtClean="0">
                <a:solidFill>
                  <a:srgbClr val="376092"/>
                </a:solidFill>
              </a:rPr>
              <a:t>uslugi.tatarstan.ru</a:t>
            </a:r>
            <a:r>
              <a:rPr lang="ru-RU" altLang="ru-RU" dirty="0" smtClean="0">
                <a:solidFill>
                  <a:srgbClr val="376092"/>
                </a:solidFill>
              </a:rPr>
              <a:t>,  необходимо войти в раздел «Личные данные» и нажать на кнопку «Войти через ЕСИА».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673"/>
          <a:stretch/>
        </p:blipFill>
        <p:spPr bwMode="auto">
          <a:xfrm>
            <a:off x="1763688" y="3789040"/>
            <a:ext cx="5657850" cy="264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90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r>
              <a:rPr lang="ru-RU" dirty="0" smtClean="0"/>
              <a:t>Привязка двух </a:t>
            </a:r>
            <a:r>
              <a:rPr lang="ru-RU" dirty="0" err="1" smtClean="0"/>
              <a:t>учеток</a:t>
            </a:r>
            <a:r>
              <a:rPr lang="ru-RU" dirty="0" smtClean="0"/>
              <a:t> происходит без проблем, если открыты оба сайта на разных страницах браузера.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87" r="21554" b="55873"/>
          <a:stretch/>
        </p:blipFill>
        <p:spPr bwMode="auto">
          <a:xfrm>
            <a:off x="257173" y="2564904"/>
            <a:ext cx="8334375" cy="302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низ 3"/>
          <p:cNvSpPr/>
          <p:nvPr/>
        </p:nvSpPr>
        <p:spPr>
          <a:xfrm>
            <a:off x="1691680" y="2132856"/>
            <a:ext cx="772664" cy="28803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2987824" y="2142778"/>
            <a:ext cx="772664" cy="288032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156176" y="5013176"/>
            <a:ext cx="1944216" cy="577999"/>
          </a:xfrm>
          <a:prstGeom prst="rect">
            <a:avLst/>
          </a:prstGeom>
          <a:solidFill>
            <a:schemeClr val="lt1">
              <a:alpha val="0"/>
            </a:schemeClr>
          </a:solidFill>
          <a:ln w="539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12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/>
          <a:lstStyle/>
          <a:p>
            <a:r>
              <a:rPr lang="ru-RU" dirty="0" smtClean="0"/>
              <a:t>Только после авторизации на </a:t>
            </a:r>
            <a:r>
              <a:rPr lang="ru-RU" dirty="0" err="1" smtClean="0"/>
              <a:t>госуслугах</a:t>
            </a:r>
            <a:r>
              <a:rPr lang="ru-RU" dirty="0" smtClean="0"/>
              <a:t> РТ через систему ЕСИА Вам будет доступна функция подачи заявления в школу!!!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7812360" cy="439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0429"/>
            <a:ext cx="7812360" cy="439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64088" y="4293096"/>
            <a:ext cx="1080120" cy="577999"/>
          </a:xfrm>
          <a:prstGeom prst="rect">
            <a:avLst/>
          </a:prstGeom>
          <a:solidFill>
            <a:schemeClr val="lt1">
              <a:alpha val="0"/>
            </a:schemeClr>
          </a:solidFill>
          <a:ln w="539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21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129614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Переходите на ссылку </a:t>
            </a:r>
            <a:r>
              <a:rPr lang="ru-RU" i="1" dirty="0">
                <a:solidFill>
                  <a:srgbClr val="FF0000"/>
                </a:solidFill>
              </a:rPr>
              <a:t>Подача заявления на зачисление в Общеобразовательные Организации РТ (школы, гимназии, лицеи и </a:t>
            </a:r>
            <a:r>
              <a:rPr lang="ru-RU" i="1" dirty="0" err="1">
                <a:solidFill>
                  <a:srgbClr val="FF0000"/>
                </a:solidFill>
              </a:rPr>
              <a:t>др</a:t>
            </a:r>
            <a:r>
              <a:rPr lang="ru-RU" i="1" dirty="0">
                <a:solidFill>
                  <a:srgbClr val="FF0000"/>
                </a:solidFill>
              </a:rPr>
              <a:t>).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988" y="188640"/>
            <a:ext cx="8704967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1760" y="2276872"/>
            <a:ext cx="1080120" cy="577999"/>
          </a:xfrm>
          <a:prstGeom prst="rect">
            <a:avLst/>
          </a:prstGeom>
          <a:solidFill>
            <a:schemeClr val="lt1">
              <a:alpha val="0"/>
            </a:schemeClr>
          </a:solidFill>
          <a:ln w="539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90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48125" cy="492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187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7"/>
            <a:ext cx="8748126" cy="492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7118" y="4725144"/>
            <a:ext cx="3162994" cy="577999"/>
          </a:xfrm>
          <a:prstGeom prst="rect">
            <a:avLst/>
          </a:prstGeom>
          <a:solidFill>
            <a:schemeClr val="lt1">
              <a:alpha val="0"/>
            </a:schemeClr>
          </a:solidFill>
          <a:ln w="539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652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199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Подача заявления  на прием в школу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заявления  на прием в школу</dc:title>
  <dc:creator>Ильшат</dc:creator>
  <cp:lastModifiedBy>Школа 25</cp:lastModifiedBy>
  <cp:revision>4</cp:revision>
  <dcterms:created xsi:type="dcterms:W3CDTF">2016-01-26T13:55:47Z</dcterms:created>
  <dcterms:modified xsi:type="dcterms:W3CDTF">2016-10-06T10:32:15Z</dcterms:modified>
</cp:coreProperties>
</file>