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7"/>
  </p:handout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444" y="5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F30F67-89C2-4D55-BF49-A795C9F2516A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00D7E-714E-406D-9407-E209D3E563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586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9420334-6DA7-4746-971D-CBE9D9D549A7}" type="datetimeFigureOut">
              <a:rPr lang="ru-RU" smtClean="0"/>
              <a:t>12.05.2023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A28AC3-C1E1-4CEF-A43D-A07C1C6D73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752601"/>
            <a:ext cx="8134672" cy="1829761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Форма учащегося МБОУ «Школа №25»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36410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5446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Костюм (текстиль): брюки, пиджак, по желанию жилет (ЦВЕТ - ТЁМНО-СИНИЙ)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Возможен трикотаж: жилет, жакет (ЦВЕТ – ТЁМНО-СИНИЙ)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Рубашка белая (парадная), голубая (повседневная)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Галстук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Мужские туфли, кроссовки только в качестве спортивной обуви на уроках физкультуры.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Форма ученика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23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9274"/>
            <a:ext cx="29051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4" b="10302"/>
          <a:stretch/>
        </p:blipFill>
        <p:spPr bwMode="auto">
          <a:xfrm>
            <a:off x="3779912" y="3573015"/>
            <a:ext cx="2724140" cy="313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96" b="16369"/>
          <a:stretch/>
        </p:blipFill>
        <p:spPr bwMode="auto">
          <a:xfrm>
            <a:off x="251520" y="0"/>
            <a:ext cx="3849330" cy="407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602" y="3573016"/>
            <a:ext cx="272573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94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11256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Костюм (текстиль): пиджак, юбка (не выше 5 см от колена), сарафан, по желанию жилет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(ЦВЕТ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ТЁМНО-СИНИЙ)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Возможен трикотаж: жилет, жакет, юбка, сарафан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(ЦВЕТ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ТЁМНО-СИНИЙ)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Блузка белая, голубая однотонная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Туфли на среднем или низком каблуке (не более 5 см по внешней стороне)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Колготки неярких цветов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Без бижутерии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</a:rPr>
              <a:t>Форма ученицы</a:t>
            </a:r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42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1"/>
          <a:stretch/>
        </p:blipFill>
        <p:spPr bwMode="auto">
          <a:xfrm>
            <a:off x="252698" y="3736316"/>
            <a:ext cx="2676640" cy="2549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" t="8398" r="10763" b="6739"/>
          <a:stretch/>
        </p:blipFill>
        <p:spPr bwMode="auto">
          <a:xfrm>
            <a:off x="6567761" y="15071"/>
            <a:ext cx="2133629" cy="3234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02" r="7132" b="13079"/>
          <a:stretch/>
        </p:blipFill>
        <p:spPr bwMode="auto">
          <a:xfrm>
            <a:off x="4028517" y="3717032"/>
            <a:ext cx="2539244" cy="299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55" t="849" r="12360" b="-849"/>
          <a:stretch/>
        </p:blipFill>
        <p:spPr bwMode="auto">
          <a:xfrm>
            <a:off x="6724592" y="3774712"/>
            <a:ext cx="2419407" cy="28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3" b="1"/>
          <a:stretch/>
        </p:blipFill>
        <p:spPr bwMode="auto">
          <a:xfrm>
            <a:off x="3635896" y="29628"/>
            <a:ext cx="2745432" cy="3617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7" y="188640"/>
            <a:ext cx="3015361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73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397</TotalTime>
  <Words>129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Открытая</vt:lpstr>
      <vt:lpstr>Форма учащегося МБОУ «Школа №25» </vt:lpstr>
      <vt:lpstr>Форма ученика</vt:lpstr>
      <vt:lpstr>Презентация PowerPoint</vt:lpstr>
      <vt:lpstr>Форма ученицы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School 122</dc:creator>
  <cp:lastModifiedBy>Toshiba</cp:lastModifiedBy>
  <cp:revision>29</cp:revision>
  <cp:lastPrinted>2017-05-24T09:21:04Z</cp:lastPrinted>
  <dcterms:created xsi:type="dcterms:W3CDTF">2015-05-21T05:03:37Z</dcterms:created>
  <dcterms:modified xsi:type="dcterms:W3CDTF">2023-05-12T19:34:32Z</dcterms:modified>
</cp:coreProperties>
</file>