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2" r:id="rId3"/>
    <p:sldId id="265" r:id="rId4"/>
    <p:sldId id="275" r:id="rId5"/>
    <p:sldId id="281" r:id="rId6"/>
    <p:sldId id="307" r:id="rId7"/>
    <p:sldId id="308" r:id="rId8"/>
    <p:sldId id="310" r:id="rId9"/>
    <p:sldId id="309" r:id="rId10"/>
    <p:sldId id="311" r:id="rId11"/>
    <p:sldId id="312" r:id="rId12"/>
    <p:sldId id="313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8F21E2E-FA1D-4DC5-88DF-83A51EA87060}">
          <p14:sldIdLst>
            <p14:sldId id="258"/>
            <p14:sldId id="262"/>
            <p14:sldId id="265"/>
            <p14:sldId id="275"/>
            <p14:sldId id="281"/>
          </p14:sldIdLst>
        </p14:section>
        <p14:section name="Раздел без заголовка" id="{F1DA6496-0E89-4558-B77F-4BE125FDDB74}">
          <p14:sldIdLst>
            <p14:sldId id="307"/>
            <p14:sldId id="308"/>
            <p14:sldId id="310"/>
            <p14:sldId id="309"/>
            <p14:sldId id="311"/>
            <p14:sldId id="312"/>
            <p14:sldId id="31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5" autoAdjust="0"/>
    <p:restoredTop sz="94660"/>
  </p:normalViewPr>
  <p:slideViewPr>
    <p:cSldViewPr>
      <p:cViewPr>
        <p:scale>
          <a:sx n="70" d="100"/>
          <a:sy n="70" d="100"/>
        </p:scale>
        <p:origin x="-9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74BDF-863E-4399-BEE2-AD149EF6731D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63477-27FE-491E-AD01-A7DEEDA99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52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308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996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01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39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586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23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7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86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2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36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01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AA217-08B1-427F-B22D-EF80A4F43496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482AF-3806-4E5F-B057-2BF548748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35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18" Type="http://schemas.openxmlformats.org/officeDocument/2006/relationships/image" Target="../media/image22.png"/><Relationship Id="rId3" Type="http://schemas.openxmlformats.org/officeDocument/2006/relationships/video" Target="file:///F:\&#1055;&#1086;&#1073;&#1077;&#1076;&#1072;\&#1042;&#1086;&#1089;&#1090;&#1086;&#1095;&#1085;&#1086;-&#1087;&#1088;&#1091;&#1089;&#1089;&#1082;&#1072;&#1103;%20&#1086;&#1087;&#1077;&#1088;&#1072;&#1094;&#1080;&#1103;.mp4" TargetMode="External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17" Type="http://schemas.openxmlformats.org/officeDocument/2006/relationships/image" Target="../media/image21.png"/><Relationship Id="rId2" Type="http://schemas.openxmlformats.org/officeDocument/2006/relationships/video" Target="file:///F:\&#1055;&#1086;&#1073;&#1077;&#1076;&#1072;\1944%20&#1041;&#1080;&#1090;&#1074;&#1072;%20&#1079;&#1072;%20&#1041;&#1077;&#1083;&#1086;&#1088;&#1091;&#1089;&#1089;&#1080;&#1102;-&#1054;&#1073;&#1088;&#1077;&#1079;&#1082;&#1072;%2001.mp4" TargetMode="External"/><Relationship Id="rId16" Type="http://schemas.openxmlformats.org/officeDocument/2006/relationships/image" Target="../media/image20.jpeg"/><Relationship Id="rId1" Type="http://schemas.openxmlformats.org/officeDocument/2006/relationships/video" Target="file:///F:\&#1055;&#1086;&#1073;&#1077;&#1076;&#1072;\&#1086;&#1089;&#1074;&#1086;&#1073;&#1086;&#1078;&#1076;&#1077;&#1085;&#1080;&#1077;%20&#1075;&#1086;&#1084;&#1077;&#1083;&#1103;%20-%20&#1082;&#1086;&#1087;&#1080;&#1103;.mp4" TargetMode="Externa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1.jpe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19" Type="http://schemas.openxmlformats.org/officeDocument/2006/relationships/image" Target="../media/image2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548680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 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841068"/>
            <a:ext cx="820891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Городской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республиканской научно-практической конференции учащихся 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«Хроники Великой Победы»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 девизом: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забудем! Не простим!»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посвящённой 80-летию Дня Памяти и Скорби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Секция 6   «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семьи. Военная летопись солдата-победителя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Тема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«Они пали смертью храбрых»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0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0" y="79274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27A~1\AppData\Local\Temp\Rar$DIa0.231\SAM_09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3264364" cy="275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F27A~1\AppData\Local\Temp\Rar$DIa0.270\SAM_09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772" y="1196752"/>
            <a:ext cx="307234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F27A~1\AppData\Local\Temp\Rar$DIa0.927\SAM_09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725144"/>
            <a:ext cx="3120346" cy="175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332656"/>
            <a:ext cx="6718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Кондратович Иосиф Викторович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4167664"/>
            <a:ext cx="3934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Недошедшее письмо Кондратовича И.В.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6372197" y="4490829"/>
            <a:ext cx="2448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списках погибших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77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F27A~1\AppData\Local\Temp\Rar$DIa0.192\SAM_098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4" t="28823" r="-15297" b="-19758"/>
          <a:stretch/>
        </p:blipFill>
        <p:spPr bwMode="auto">
          <a:xfrm>
            <a:off x="359812" y="1412776"/>
            <a:ext cx="40930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F27A~1\AppData\Local\Temp\Rar$DIa0.315\SAM_098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0"/>
          <a:stretch/>
        </p:blipFill>
        <p:spPr bwMode="auto">
          <a:xfrm>
            <a:off x="4283968" y="1988840"/>
            <a:ext cx="446478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404664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Кондратович Иосиф Викторович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3733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30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07504" y="-308738"/>
            <a:ext cx="9036496" cy="861774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МУЗЕЙ БОЕВОЙ СЛАВЫ  96 ГОМЕЛЬСКОЙ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КРАСНОЗНАМЕННОЙ   ОРДЕНА СУВОРОВА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 СТРЕЛКОВОЙ ДИВИЗИИ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Адрес: 420126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г.Казань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ул.Лаврентьева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д.6а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E-Mail sch023 @mail.ru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МБОУ «Лицей№23»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Руководитель: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Шакирзянова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Альбина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Заудятовна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Год основания: 1979</a:t>
            </a:r>
            <a:endParaRPr lang="en-US" sz="1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Краеведческий  отдел\Downloads\IMG_20191003_1403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9" t="4321" r="7307" b="9003"/>
          <a:stretch/>
        </p:blipFill>
        <p:spPr bwMode="auto">
          <a:xfrm rot="5400000">
            <a:off x="5557607" y="1196758"/>
            <a:ext cx="2925322" cy="3744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Рисунок 5" descr="C:\Documents and Settings\кабинет\Рабочий стол\Новая папка (3)\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524" y="1850797"/>
            <a:ext cx="1872208" cy="2587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Documents and Settings\кабинет\Рабочий стол\Новая папка (3)\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866399"/>
            <a:ext cx="1884592" cy="2603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301638" y="2607297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В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2002 году музею было    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присвоено звание «Школьный   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музей»</a:t>
            </a:r>
            <a:endParaRPr lang="ru-RU" dirty="0"/>
          </a:p>
        </p:txBody>
      </p:sp>
      <p:pic>
        <p:nvPicPr>
          <p:cNvPr id="6146" name="Picture 2" descr="C:\Users\Краеведческий  отдел\Downloads\IMG_20191009_15073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4" b="53609"/>
          <a:stretch/>
        </p:blipFill>
        <p:spPr bwMode="auto">
          <a:xfrm>
            <a:off x="5508104" y="4756650"/>
            <a:ext cx="3409521" cy="1999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2162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17684"/>
            <a:ext cx="92203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:\Users\Home\Documents\музей документация\для нади\15 21\5 10jpg.jpg"/>
          <p:cNvPicPr>
            <a:picLocks noChangeAspect="1" noChangeArrowheads="1"/>
          </p:cNvPicPr>
          <p:nvPr/>
        </p:nvPicPr>
        <p:blipFill>
          <a:blip r:embed="rId3" cstate="print"/>
          <a:srcRect l="5172" t="8165" r="20689" b="6103"/>
          <a:stretch>
            <a:fillRect/>
          </a:stretch>
        </p:blipFill>
        <p:spPr bwMode="auto">
          <a:xfrm>
            <a:off x="3612514" y="4401243"/>
            <a:ext cx="2399645" cy="1927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3" name="Picture 3" descr="C:\Users\Home\Documents\музей документация\для нади\IMG_98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3947" y="4413365"/>
            <a:ext cx="2552564" cy="1732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4" name="Picture 4" descr="C:\Users\Home\Documents\музей документация\для нади\IMG_98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550" y="4401243"/>
            <a:ext cx="2808312" cy="1756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611560" y="6124763"/>
            <a:ext cx="3168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Встреча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ветеранами 96 с.д. в школе.1982г.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6336892" y="6199521"/>
            <a:ext cx="25390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Ф.Г. Булатов среди учащихся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800" y="3717033"/>
            <a:ext cx="37444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НАЧАЛЕ ПУТИ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7" y="476671"/>
            <a:ext cx="66967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ИСТОРИЧЕСКАЯ СПРАВКА О   СОЗДАНИИ МУЗЕЯ.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целях реализации программы нравственного, гражданского и патриотического воспитания с 1980 года в школе работает Музей Боевой Славы 96  Гомельской Краснознаменной  Ордена Суворова 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 стрелковой дивизии.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Во времена создания музея в воспитании патриотизма  особое место отводилось традициям армии и флота СССР. Одна из форм связи армии и школы была военно-шефская работа. Проводились совместные мероприятия и спортивные соревнования, переписки с военными, а также шефства над вооруженными силами. Так, на одной из встреч учеников нашей школы с участниками ВОВ родилась идея создания школьного музея. Музей был торжественно открыт   31 марта 1980 года. Инициаторами создания музея выступили ветераны дивизии. Одним из  них был </a:t>
            </a:r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Фатых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Гарипович Булатов –  командир 96 стрелковой дивизии и Злыдень Иван Трофимович.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разные годы музеем руководили учителя истории: </a:t>
            </a:r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КраюшкинаЛ.В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.,  </a:t>
            </a:r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Гайфутдинова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Р.Ф.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данный момент руководителем музея является </a:t>
            </a:r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Н.Г.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Экспонаты  музея были собраны нашими учениками во время поездок по местам боев 96 стрелковой дивизии. Часть экспонатов были переданы самими участниками или подарены их родственниками.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Краеведческий  отдел\Downloads\IMG_20191009_133452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14722" r="12199" b="6877"/>
          <a:stretch/>
        </p:blipFill>
        <p:spPr bwMode="auto">
          <a:xfrm>
            <a:off x="7092282" y="1009650"/>
            <a:ext cx="1783620" cy="2301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6876256" y="3429000"/>
            <a:ext cx="20202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дизайн-проект музея.</a:t>
            </a:r>
            <a:endParaRPr lang="ru-RU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62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266" y="-14114"/>
            <a:ext cx="9324529" cy="693049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  <a:prstDash val="solid"/>
          </a:ln>
          <a:extLst/>
        </p:spPr>
      </p:pic>
      <p:sp>
        <p:nvSpPr>
          <p:cNvPr id="2" name="Прямоугольник 1"/>
          <p:cNvSpPr/>
          <p:nvPr/>
        </p:nvSpPr>
        <p:spPr>
          <a:xfrm>
            <a:off x="1475656" y="2852936"/>
            <a:ext cx="6624736" cy="15696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</a:t>
            </a:r>
            <a:r>
              <a:rPr lang="en-US" sz="2400" b="1" dirty="0" smtClean="0">
                <a:solidFill>
                  <a:srgbClr val="FF0000"/>
                </a:solidFill>
              </a:rPr>
              <a:t>VI.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ДЕЯТЕЛЬНОСТИ ШКОЛЬНОГО МУЗЕЯ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40769"/>
            <a:ext cx="3663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dirty="0"/>
              <a:t>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87624" y="908721"/>
            <a:ext cx="3168352" cy="1621938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ПОИСКОВО-ИССЛЕДОВАТЕЛЬСКАЯ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79634" y="3244334"/>
            <a:ext cx="1847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68144" y="908721"/>
            <a:ext cx="3096344" cy="162193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ЭКСКУРСИОННАЯ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19672" y="4895810"/>
            <a:ext cx="2952327" cy="141351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КУЛЬТУРНО-ОБРАЗОВАТЕЛЬНАЯ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80112" y="4895810"/>
            <a:ext cx="3096344" cy="141351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КОНКУРСНЫХ ПРОГРАММАХ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62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" y="15388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619672" y="476672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Поисково-исследовательские работы. </a:t>
            </a:r>
            <a:endParaRPr lang="ru-RU" dirty="0"/>
          </a:p>
        </p:txBody>
      </p:sp>
      <p:pic>
        <p:nvPicPr>
          <p:cNvPr id="6" name="Picture 2" descr="H:\на 28 марта\Акция\a880bbc480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7157" y="567915"/>
            <a:ext cx="1066418" cy="16262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3" descr="H:\на 28 марта\Акция\загруженное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2197" y="1007805"/>
            <a:ext cx="1027980" cy="1660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4" descr="H:\на 28 марта\Акция\загруженное (2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79252" y="691232"/>
            <a:ext cx="997905" cy="16262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5" descr="H:\на 28 марта\Акция\загруженное (3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476672"/>
            <a:ext cx="1113195" cy="16535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6" descr="H:\на 28 марта\Акция\загруженное (4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49819" y="834954"/>
            <a:ext cx="1028537" cy="16747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2" descr="C:\Users\Home\Pictures\Поиск людей и награждения_files\pn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51718" y="865335"/>
            <a:ext cx="1605457" cy="115637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 rot="10800000" flipV="1">
            <a:off x="5050652" y="2551024"/>
            <a:ext cx="35176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Наградные листы Героев СССР 96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с.д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504339"/>
            <a:ext cx="2178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нашем музее  есть небольшой кинозал. Активисты школьного музея собирают фильмотеку   о военных операциях Великой Отечественной Войны , в которых принимала участие 96 </a:t>
            </a:r>
            <a:r>
              <a:rPr lang="ru-RU" sz="1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с.д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Документальные фильмы.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1" y="3444388"/>
            <a:ext cx="23099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«Увековечение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памяти Героев Великой Отечественной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Войны»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                                                Герой Советского Союза Мамонов Н.В.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</a:p>
        </p:txBody>
      </p:sp>
      <p:pic>
        <p:nvPicPr>
          <p:cNvPr id="14" name="Picture 2" descr="http://www.soldat.ru/files/f/0000041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66186" y="2967336"/>
            <a:ext cx="1535511" cy="1574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C:\Users\Краеведческий  отдел\Downloads\IMG_20191010_101746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4" t="19026" r="23851" b="20516"/>
          <a:stretch/>
        </p:blipFill>
        <p:spPr bwMode="auto">
          <a:xfrm>
            <a:off x="6084168" y="2967335"/>
            <a:ext cx="2591841" cy="2084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Прямоугольник 14"/>
          <p:cNvSpPr/>
          <p:nvPr/>
        </p:nvSpPr>
        <p:spPr>
          <a:xfrm>
            <a:off x="2225099" y="4940006"/>
            <a:ext cx="183930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Каски первой и второй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мировых   войн.                                    </a:t>
            </a:r>
            <a:r>
              <a:rPr lang="ru-RU" dirty="0"/>
              <a:t>				</a:t>
            </a:r>
          </a:p>
        </p:txBody>
      </p:sp>
      <p:pic>
        <p:nvPicPr>
          <p:cNvPr id="17" name="Picture 5" descr="C97A625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619472"/>
            <a:ext cx="1652643" cy="110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067943" y="4486359"/>
            <a:ext cx="212395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«Структура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вооруженных сил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России». Проект для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тематической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экскурсии.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9" name="Picture 2" descr="D:\Рабочий стол\20032537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211960" y="5661248"/>
            <a:ext cx="1900550" cy="1047640"/>
          </a:xfrm>
          <a:prstGeom prst="rect">
            <a:avLst/>
          </a:prstGeom>
          <a:noFill/>
        </p:spPr>
      </p:pic>
      <p:pic>
        <p:nvPicPr>
          <p:cNvPr id="20" name="Picture 4" descr="C:\Users\Краеведческий  отдел\Downloads\IMG_20191001_135443 (1)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5" t="6836" r="6775" b="46796"/>
          <a:stretch/>
        </p:blipFill>
        <p:spPr bwMode="auto">
          <a:xfrm>
            <a:off x="6191897" y="5193658"/>
            <a:ext cx="2376381" cy="1554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Прямоугольник 10"/>
          <p:cNvSpPr/>
          <p:nvPr/>
        </p:nvSpPr>
        <p:spPr>
          <a:xfrm>
            <a:off x="2225099" y="2002376"/>
            <a:ext cx="12667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: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Уроки Мужества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«Дни Воинской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Славы»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освобождение гомеля - копия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17" cstate="print"/>
          <a:stretch>
            <a:fillRect/>
          </a:stretch>
        </p:blipFill>
        <p:spPr>
          <a:xfrm>
            <a:off x="395536" y="3228945"/>
            <a:ext cx="1770138" cy="122402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 rot="10800000" flipV="1">
            <a:off x="539552" y="3774886"/>
            <a:ext cx="14527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«Освобождение Гомеля»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1944 Битва за Белоруссию-Обрезка 01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18" cstate="print"/>
          <a:stretch>
            <a:fillRect/>
          </a:stretch>
        </p:blipFill>
        <p:spPr>
          <a:xfrm>
            <a:off x="423195" y="4584419"/>
            <a:ext cx="1770138" cy="103505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39552" y="4940006"/>
            <a:ext cx="1626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«Освобождение Белоруссии» </a:t>
            </a:r>
            <a:endParaRPr lang="ru-RU" sz="1200" b="1" dirty="0"/>
          </a:p>
        </p:txBody>
      </p:sp>
      <p:pic>
        <p:nvPicPr>
          <p:cNvPr id="25" name="Восточно-прусская операция.mp4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19" cstate="print"/>
          <a:stretch>
            <a:fillRect/>
          </a:stretch>
        </p:blipFill>
        <p:spPr>
          <a:xfrm>
            <a:off x="423195" y="5697951"/>
            <a:ext cx="1770138" cy="1024328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83567" y="5921988"/>
            <a:ext cx="13681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Восточно-Прусская операция»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54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Краеведческий  отдел\Downloads\IMG_20210304_11031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" r="6400" b="-1"/>
          <a:stretch/>
        </p:blipFill>
        <p:spPr bwMode="auto">
          <a:xfrm>
            <a:off x="1115616" y="1495216"/>
            <a:ext cx="2304256" cy="31076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Краеведческий  отдел\Downloads\IMG_20210304_11382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/>
          <a:stretch/>
        </p:blipFill>
        <p:spPr bwMode="auto">
          <a:xfrm>
            <a:off x="5250693" y="1937960"/>
            <a:ext cx="3600399" cy="4290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619672" y="764704"/>
            <a:ext cx="67687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Алимов Рашид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Зинатуллович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1907704" y="4730661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Наградной лист на  орден Красного знамени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42124" y="1556792"/>
            <a:ext cx="3062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Статья в районной газете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як»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17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89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F27A~1\AppData\Local\Temp\Rar$DIa0.447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2160240" cy="28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27A~1\AppData\Local\Temp\Rar$DIa0.923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452" y="969952"/>
            <a:ext cx="2808313" cy="230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27A~1\AppData\Local\Temp\Rar$DIa0.123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09987"/>
            <a:ext cx="2232248" cy="322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27A~1\AppData\Local\Temp\Rar$DIa0.179\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2272405" cy="186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27A~1\AppData\Local\Temp\Rar$DIa0.641\могила деда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777" y="3568045"/>
            <a:ext cx="2097375" cy="295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6156176" y="4771922"/>
            <a:ext cx="2736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списках безвозвратных потерь.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Схемы захоронений и могилы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04664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Трифанков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Николай Егорович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8690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139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F27A~1\AppData\Local\Temp\Rar$DIa0.484\орден 1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15" y="798592"/>
            <a:ext cx="1981096" cy="281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5" y="3738931"/>
            <a:ext cx="2232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списках на орден</a:t>
            </a:r>
            <a:endParaRPr lang="ru-RU" b="1" dirty="0"/>
          </a:p>
        </p:txBody>
      </p:sp>
      <p:pic>
        <p:nvPicPr>
          <p:cNvPr id="2051" name="Picture 3" descr="C:\Users\F27A~1\AppData\Local\Temp\Rar$DIa0.028\орден 1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383" y="924369"/>
            <a:ext cx="1979089" cy="281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F27A~1\AppData\Local\Temp\Rar$DIa0.953\орден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40" y="794321"/>
            <a:ext cx="1997324" cy="281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51555" y="3798332"/>
            <a:ext cx="552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Наградные листы  на ордена: Красной Звезды и</a:t>
            </a:r>
            <a:r>
              <a:rPr lang="ru-RU" b="1" dirty="0" smtClean="0">
                <a:solidFill>
                  <a:srgbClr val="FF0000"/>
                </a:solidFill>
                <a:latin typeface="PT Sans"/>
                <a:cs typeface="Arial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PT Sans"/>
                <a:cs typeface="Arial" pitchFamily="34" charset="0"/>
              </a:rPr>
              <a:t>Отечественной войны II степени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C:\Users\F27A~1\AppData\Local\Temp\Rar$DIa0.765\похоронк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704586"/>
            <a:ext cx="3365302" cy="192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6588223" y="4704819"/>
            <a:ext cx="18533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b="1" dirty="0" smtClean="0"/>
              <a:t>Похоронка</a:t>
            </a:r>
            <a:endParaRPr lang="ru-RU" b="1" dirty="0"/>
          </a:p>
        </p:txBody>
      </p:sp>
      <p:pic>
        <p:nvPicPr>
          <p:cNvPr id="10" name="Picture 7" descr="https://pamyat-naroda.ru/local/templates/pn/img/awards/new/Orden_Otechestvennoj_vojny_2s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893" y="332656"/>
            <a:ext cx="1397013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pamyat-naroda.ru/local/templates/pn/img/awards/new/Orden_Krasnoj_Zvezdy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755" y="2054805"/>
            <a:ext cx="122413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8170" y="332656"/>
            <a:ext cx="47560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Трифанков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Николай Егорович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7662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823871/0737501b-aeec-4218-8638-71b0c51c10c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J:\БАТЯ ДОКУМЕНТЫ\Фото\скан 1200-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8" t="741" r="35478" b="77725"/>
          <a:stretch/>
        </p:blipFill>
        <p:spPr bwMode="auto">
          <a:xfrm>
            <a:off x="470268" y="817390"/>
            <a:ext cx="2546915" cy="15314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836712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Серпикова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Татьяна Егоровна ( </a:t>
            </a:r>
            <a:r>
              <a:rPr lang="ru-RU" sz="1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Трифанкова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девичестве, родная сестра Николая),моя бабушка.</a:t>
            </a:r>
          </a:p>
          <a:p>
            <a:r>
              <a:rPr lang="ru-RU" sz="1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Трифанкова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Александра (моя мама),родная племянница Николая.</a:t>
            </a:r>
          </a:p>
          <a:p>
            <a:r>
              <a:rPr lang="ru-RU" sz="1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Трифанкова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Александра Осиповна (мама Татьяны и Николая), моя прабабушка.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J:\БАТЯ ДОКУМЕНТЫ\Фото\2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7" t="-1" r="18527" b="66846"/>
          <a:stretch/>
        </p:blipFill>
        <p:spPr bwMode="auto">
          <a:xfrm>
            <a:off x="1331640" y="2528865"/>
            <a:ext cx="1325503" cy="19527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Sergei\Desktop\3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9" r="54144" b="35522"/>
          <a:stretch/>
        </p:blipFill>
        <p:spPr bwMode="auto">
          <a:xfrm>
            <a:off x="3017183" y="3432846"/>
            <a:ext cx="1216342" cy="17375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D:\Стасулы\image_6483441 (2)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5" r="6544" b="50678"/>
          <a:stretch/>
        </p:blipFill>
        <p:spPr bwMode="auto">
          <a:xfrm>
            <a:off x="4571999" y="4441808"/>
            <a:ext cx="1368152" cy="17870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D:\МАШКА\IMG-20181210-WA000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" r="15061" b="24719"/>
          <a:stretch/>
        </p:blipFill>
        <p:spPr bwMode="auto">
          <a:xfrm>
            <a:off x="6228184" y="5013176"/>
            <a:ext cx="1152128" cy="16951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1998" y="2551837"/>
            <a:ext cx="43924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считать с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прабабушкой,получается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поколений.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все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знают,Трифанкова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Николая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Егоровича,как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орденоносца,защитника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Родины и Героя!!!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Вечная ему Слава и Память от всех нас !!!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188640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Трифанков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Николай Егорович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6696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2851</TotalTime>
  <Words>444</Words>
  <Application>Microsoft Office PowerPoint</Application>
  <PresentationFormat>Экран (4:3)</PresentationFormat>
  <Paragraphs>88</Paragraphs>
  <Slides>12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Краеведческий  отдел</dc:creator>
  <cp:lastModifiedBy>Краеведческий  отдел</cp:lastModifiedBy>
  <cp:revision>168</cp:revision>
  <cp:lastPrinted>2019-10-03T13:24:12Z</cp:lastPrinted>
  <dcterms:created xsi:type="dcterms:W3CDTF">2019-09-25T09:02:25Z</dcterms:created>
  <dcterms:modified xsi:type="dcterms:W3CDTF">2021-03-05T11:28:52Z</dcterms:modified>
</cp:coreProperties>
</file>