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амир" initials="Д" lastIdx="2" clrIdx="0">
    <p:extLst>
      <p:ext uri="{19B8F6BF-5375-455C-9EA6-DF929625EA0E}">
        <p15:presenceInfo xmlns:p15="http://schemas.microsoft.com/office/powerpoint/2012/main" userId="Дамир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93B3A-BBF1-452D-8344-85D35929156E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A5FF2-5809-4D86-9C56-0CDB4B6C7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21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A5A370-DCC2-9029-809D-D9DB489B8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B1019F0-2750-8266-FA29-2B47D8AD95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8CFEA64-142C-7BC2-7CA2-E3DC61AC4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B0016B6-7FD1-AA12-8C27-1833A9C8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E65A8E8-56BC-D191-AF48-9FB939CF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936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B27ED1-5883-0CD7-131F-1B04F22A8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EB83246-B9AC-7FCA-A8AF-A926920BD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ABAAE2B-42A9-1E2B-FC0F-A9D215CD1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D5BFC2-EFC9-88C9-1C52-AADBC8917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D65C80F-29CF-4DE2-967B-16B06E3F0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269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3DB0440-F707-D9B5-C424-2379205953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15BC712-3DDE-6C23-0579-DECD4921D4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85B38EA-FD51-10A6-9C5C-9D4C59FBA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6A314D-046B-DA9E-FC17-0DE76DA9B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801C05B-E66A-2346-BF98-4C525DD60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94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404E62-C662-241B-DA58-04CC786D9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E81121-BA09-528B-54B8-95883DB98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79364AE-DB06-D77A-4025-EA0B10769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69004D1-6A6E-B4DD-1AFC-FA5E487EA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DEF80FF-0933-A668-9F0F-B5F61F8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86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C08F20-15C1-BCFF-D5BB-CD9765F2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96B8737-4449-200D-3B4A-E3F15A0D1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8A0A970-E9E3-6581-1849-1D1866B4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EE726D-F8E0-2923-42F1-7E27A38BF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E79997E-7B23-CCEE-B683-89195626C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83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7A6203-FA29-3006-3CE6-D56A57069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39F56CE-61EA-7DF0-A75A-34358E40B1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4CCB1C5-43F7-36C2-9061-5592D3207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1A0EB6C-79A9-34C0-7404-19536B9DB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029D5F4-D93B-0879-D431-C6EA45524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118F7E-BB52-2116-2A1A-5C147F726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701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582D67-94C9-6F88-FC00-DB5063DB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D348BF8-4047-2F8C-FBEC-9F9B55C02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ABF84B1-3685-D1E7-2695-59A525A21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7BAFAF4-7C04-BBE7-A247-B81AC089C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D9CD6BB-9306-7122-8815-1B4BC4062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F870C54-1233-0220-7800-6A1517353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7AC5E53-727A-2501-C93D-A64DBE4AC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3033478-7C01-8842-31F1-36D2A18A9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73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76946F-A09D-C746-055F-DEBA75ACB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CF4244F-28ED-2EA5-4338-579BCD34E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B112649-E316-B055-DF9D-26B65BD5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3731D15-522E-F09E-BB5D-E3B670FEB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26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567EF82-0695-A113-3CD3-C2A99FDDF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CA2A32E-C213-C5F4-496D-725CE71B6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AE2DF9-1C73-6CCC-5209-733F402F4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607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49EDB7-460B-0AFC-97DA-B6BDA775D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9B4F31-5B88-698D-6837-0C421EBF2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6C96674-4A3B-697C-149C-D8F6D987C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FDAEF4C-E069-FE4F-751C-D0DD55AED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CB318C9-B3E6-2CBD-0722-8E5F30A48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67EF93-0CC5-35EA-CA48-A6A9592EA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02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914B21-9B31-E8AF-FC98-017E941DD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72A43AA-5B2C-BC45-6629-94EFEC937D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6A8BAB3-53EA-6C64-3881-E3E4D3D73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E9BC56B-A026-3D59-C183-1827FB016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E542D46-A2D8-5A75-F441-100B9361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277E8FD-591E-737E-6F62-18E44A2A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9D6842-C696-793A-8B8C-77C42C4F2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481413-D50B-EB21-1631-A66015ABE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09F1DD-BA1D-47F3-EDA8-49766C0169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68D25-30EC-465E-B14E-34546E2E15E7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918FE0-4FD8-ED54-F962-ACC2F6334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76517C1-6629-653C-9407-6D840AF298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ADC99-0117-465D-B2E8-7754B5E89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02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99F7388-3C79-4D1A-6D74-E0AF1004F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39" y="228069"/>
            <a:ext cx="2342034" cy="3223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7DF53E9-FEA7-F0FE-0C99-0EB82F762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640" y="3897015"/>
            <a:ext cx="2112764" cy="2907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8672561-FE49-0579-F73E-932BF4C72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4991" y="3787289"/>
            <a:ext cx="4230618" cy="2822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B78346E-3CA3-C9A4-DE70-A5904EF53C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391" y="3787289"/>
            <a:ext cx="4235501" cy="2825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8AF431A-B349-52FF-F442-C10E9120BF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7082" y="244838"/>
            <a:ext cx="4451378" cy="2966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FB34F5D-5848-D030-1C88-6F4973E6CF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492" y="136956"/>
            <a:ext cx="2380117" cy="3368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E9B78BCB-A929-2B0B-1EA7-A26600188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632" y="3127377"/>
            <a:ext cx="6744860" cy="648272"/>
          </a:xfrm>
        </p:spPr>
        <p:txBody>
          <a:bodyPr>
            <a:norm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Гамзов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 станет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 -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менеджером</a:t>
            </a:r>
          </a:p>
        </p:txBody>
      </p:sp>
    </p:spTree>
    <p:extLst>
      <p:ext uri="{BB962C8B-B14F-4D97-AF65-F5344CB8AC3E}">
        <p14:creationId xmlns:p14="http://schemas.microsoft.com/office/powerpoint/2010/main" val="2627141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E5B6502-5BC9-6D3B-C245-30AE666BC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1496" y="390336"/>
            <a:ext cx="3811665" cy="5082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77F9325-57F4-3D59-4B9D-592E5FDB3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3552" y="523514"/>
            <a:ext cx="3067868" cy="4359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D5B8375-9C76-C138-F035-C9F06B5CAF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091" y="2748625"/>
            <a:ext cx="3379329" cy="2438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50896A-589A-E8FA-798C-45EA678D20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755" y="5187374"/>
            <a:ext cx="5072109" cy="1670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48E2279-08C7-0C71-EC00-3818E6B9A7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125" y="143448"/>
            <a:ext cx="3669263" cy="2605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9BB90582-2651-A4E0-2041-D6C43F0C0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7035" y="5550408"/>
            <a:ext cx="5072109" cy="1307592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Фаткуллин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Данис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хочет стать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машинистом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проходит практику на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железной дороге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28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2F236041-9A70-08A4-4213-4AB9CE0536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4918365"/>
              </p:ext>
            </p:extLst>
          </p:nvPr>
        </p:nvGraphicFramePr>
        <p:xfrm>
          <a:off x="425727" y="1805940"/>
          <a:ext cx="3355975" cy="434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3" imgW="4663440" imgH="6034757" progId="Acrobat.Document.DC">
                  <p:embed/>
                </p:oleObj>
              </mc:Choice>
              <mc:Fallback>
                <p:oleObj name="Acrobat Document" r:id="rId3" imgW="4663440" imgH="603475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5727" y="1805940"/>
                        <a:ext cx="3355975" cy="434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9726660-6CB4-BE84-5F08-C04EC21D51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783" y="-82296"/>
            <a:ext cx="3695423" cy="4782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D7E7DB5-F7A2-FC35-E4BF-19A0ABDB75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1024" y="493776"/>
            <a:ext cx="3586734" cy="4782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3E7C772E-8771-DAE0-AE75-B0C54A63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128" y="5190839"/>
            <a:ext cx="5986272" cy="1374553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Абдуллин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Ранэль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выбирает для себя профессию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спасателя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МЧС.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79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5A1C8FA-CAEB-C727-2F7A-FEC1CDF77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777" y="552467"/>
            <a:ext cx="4272403" cy="3191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0821C8A-113E-3780-337C-37ED2F029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183" y="552468"/>
            <a:ext cx="4272402" cy="3191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5D0DDA-8B22-8335-6AC3-CDACF0B3B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104" y="3868140"/>
            <a:ext cx="8083296" cy="2186051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Ильина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Иллария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хочет стать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экскурсоводом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этом году проводила экскурсии для учеников параллели 9 классов в музее гимназии.</a:t>
            </a:r>
          </a:p>
        </p:txBody>
      </p:sp>
    </p:spTree>
    <p:extLst>
      <p:ext uri="{BB962C8B-B14F-4D97-AF65-F5344CB8AC3E}">
        <p14:creationId xmlns:p14="http://schemas.microsoft.com/office/powerpoint/2010/main" val="3639382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50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Acrobat Document</vt:lpstr>
      <vt:lpstr>Гамзов Владимир определенно станет Event -менеджером</vt:lpstr>
      <vt:lpstr>Презентация PowerPoint</vt:lpstr>
      <vt:lpstr>Абдуллин Ранэль выбирает для себя профессию спасателя МЧС.</vt:lpstr>
      <vt:lpstr>Ильина Иллария  - хочет стать экскурсоводом, в этом году проводила экскурсии для учеников параллели 9 классов в музее гимназии.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Дамир</dc:creator>
  <cp:lastModifiedBy>102</cp:lastModifiedBy>
  <cp:revision>4</cp:revision>
  <dcterms:created xsi:type="dcterms:W3CDTF">2023-01-07T18:58:38Z</dcterms:created>
  <dcterms:modified xsi:type="dcterms:W3CDTF">2023-01-10T12:09:35Z</dcterms:modified>
</cp:coreProperties>
</file>