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1" r:id="rId6"/>
    <p:sldId id="264" r:id="rId7"/>
    <p:sldId id="266" r:id="rId8"/>
    <p:sldId id="267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01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00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2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2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27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6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0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405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66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6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EC85-B20B-4A8E-9919-B4C6DB9C3EE2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A85CD-60B3-4F61-B91A-7D27A57D6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224" y="2224315"/>
            <a:ext cx="10131552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Школьное ученическое самоуправление «Творцы нового </a:t>
            </a:r>
            <a:r>
              <a:rPr lang="ru-RU" dirty="0">
                <a:latin typeface="Arial Black" panose="020B0A04020102020204" pitchFamily="34" charset="0"/>
              </a:rPr>
              <a:t>в</a:t>
            </a:r>
            <a:r>
              <a:rPr lang="ru-RU" dirty="0" smtClean="0">
                <a:latin typeface="Arial Black" panose="020B0A04020102020204" pitchFamily="34" charset="0"/>
              </a:rPr>
              <a:t>ека»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895414"/>
            <a:ext cx="9144000" cy="1655762"/>
          </a:xfrm>
        </p:spPr>
        <p:txBody>
          <a:bodyPr>
            <a:normAutofit/>
          </a:bodyPr>
          <a:lstStyle/>
          <a:p>
            <a:pPr fontAlgn="base"/>
            <a:r>
              <a:rPr lang="ru-RU" sz="1800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Муниципальное бюджетное общеобразовательное учреждение «Средняя общеобразовательная татарско-русская школа №34» Московского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2000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86098" y="587830"/>
            <a:ext cx="4184915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167" y="848169"/>
            <a:ext cx="4684776" cy="9774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Структура </a:t>
            </a:r>
            <a:r>
              <a:rPr lang="ru-RU" dirty="0" err="1" smtClean="0">
                <a:latin typeface="Arial Black" panose="020B0A04020102020204" pitchFamily="34" charset="0"/>
              </a:rPr>
              <a:t>ШУСа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261947" y="2085964"/>
            <a:ext cx="363321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Segoe Print" panose="02000600000000000000" pitchFamily="2" charset="0"/>
              </a:rPr>
              <a:t>ПРЕЗИДЕНТ ШУСС «ТНВ»</a:t>
            </a:r>
          </a:p>
          <a:p>
            <a:pPr marL="0" indent="0" algn="ctr">
              <a:buNone/>
            </a:pPr>
            <a:endParaRPr lang="ru-RU" sz="2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Segoe Print" panose="02000600000000000000" pitchFamily="2" charset="0"/>
              </a:rPr>
              <a:t>БОЛЬШОЙ СОВЕТ</a:t>
            </a:r>
          </a:p>
          <a:p>
            <a:pPr marL="0" indent="0" algn="ctr">
              <a:buNone/>
            </a:pPr>
            <a:endParaRPr lang="ru-RU" sz="2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Segoe Print" panose="02000600000000000000" pitchFamily="2" charset="0"/>
              </a:rPr>
              <a:t>ШКОЛЬНЫЕ КОМИТЕТЫ</a:t>
            </a:r>
          </a:p>
          <a:p>
            <a:pPr marL="0" indent="0" algn="ctr">
              <a:buNone/>
            </a:pPr>
            <a:endParaRPr lang="ru-RU" sz="2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Segoe Print" panose="02000600000000000000" pitchFamily="2" charset="0"/>
              </a:rPr>
              <a:t>УЧЕНИКИ ШКОЛЫ</a:t>
            </a:r>
            <a:endParaRPr lang="ru-RU" sz="2400" dirty="0">
              <a:latin typeface="Segoe Print" panose="02000600000000000000" pitchFamily="2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745166" y="2622703"/>
            <a:ext cx="1800000" cy="1800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23218" y="1751282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087670" y="3684841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550312" y="3818400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18991" y="745601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4,5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9559074" y="1825625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818991" y="4628400"/>
            <a:ext cx="1620000" cy="1620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738823" y="3288077"/>
            <a:ext cx="180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ПРЕЗИДЕНТ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ШУС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45925" y="1370935"/>
            <a:ext cx="159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КУЛЬТУРА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86008" y="2450959"/>
            <a:ext cx="159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СПОРТ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543358" y="4443734"/>
            <a:ext cx="159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СМИ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35784" y="5022901"/>
            <a:ext cx="1593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ВОЕННО-ПАТРИОТИЧЕСКОЕ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73761" y="4310175"/>
            <a:ext cx="166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ЭКОЛОГИЯ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7198" y="2268894"/>
            <a:ext cx="1612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ИНТЕЛЛЕКТУАЛЬНОЕ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078555" y="2820291"/>
            <a:ext cx="0" cy="46778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78555" y="3700515"/>
            <a:ext cx="0" cy="46778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078555" y="4970613"/>
            <a:ext cx="0" cy="46778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97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41248"/>
            <a:ext cx="10515600" cy="849440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Культурное направление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63262" y="5168136"/>
            <a:ext cx="3319139" cy="533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Ежегодный к</a:t>
            </a:r>
            <a:r>
              <a:rPr lang="ru-RU" sz="1400" dirty="0" smtClean="0">
                <a:latin typeface="Segoe Print" panose="02000600000000000000" pitchFamily="2" charset="0"/>
              </a:rPr>
              <a:t>онкурс-фестиваль «Алло, мы ищем таланты!»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23" y="1690688"/>
            <a:ext cx="3464240" cy="3464240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59" y="1752232"/>
            <a:ext cx="3364992" cy="3364992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08" y="1752232"/>
            <a:ext cx="3402758" cy="3402758"/>
          </a:xfrm>
          <a:prstGeom prst="round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5390278" y="5216534"/>
            <a:ext cx="1411443" cy="53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Дискотеки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79576" y="5169023"/>
            <a:ext cx="3262298" cy="53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Ежегодный «Зимний бал»</a:t>
            </a:r>
            <a:endParaRPr lang="ru-RU" sz="1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1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94944"/>
            <a:ext cx="10515600" cy="995744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Благотворительность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608" t="2347" r="20461" b="-284"/>
          <a:stretch/>
        </p:blipFill>
        <p:spPr>
          <a:xfrm>
            <a:off x="835028" y="1741062"/>
            <a:ext cx="3240000" cy="3160676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4782" t="580" r="5870" b="-580"/>
          <a:stretch/>
        </p:blipFill>
        <p:spPr>
          <a:xfrm>
            <a:off x="8016239" y="1725182"/>
            <a:ext cx="3340733" cy="3157678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4083" r="21310"/>
          <a:stretch/>
        </p:blipFill>
        <p:spPr>
          <a:xfrm>
            <a:off x="4441176" y="1703305"/>
            <a:ext cx="3208915" cy="3179555"/>
          </a:xfrm>
          <a:prstGeom prst="round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987552" y="4986301"/>
            <a:ext cx="3262298" cy="53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Благотворительная ярмарка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467563" y="4967423"/>
            <a:ext cx="3262298" cy="533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Благотворительный концерт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«Вместе мы сила 2023»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240854" y="4967423"/>
            <a:ext cx="3262298" cy="53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Благотворительная ярмарка</a:t>
            </a:r>
            <a:endParaRPr lang="ru-RU" sz="1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9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42416"/>
            <a:ext cx="10515600" cy="6482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Военно-патриотическое направление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6122" y="2145274"/>
            <a:ext cx="5856534" cy="4031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Segoe Print" panose="02000600000000000000" pitchFamily="2" charset="0"/>
              </a:rPr>
              <a:t>Конкурс-смотр строя и песни</a:t>
            </a:r>
          </a:p>
          <a:p>
            <a:pPr marL="0" indent="0">
              <a:buNone/>
            </a:pPr>
            <a:r>
              <a:rPr lang="ru-RU" sz="1800" dirty="0" smtClean="0">
                <a:latin typeface="Segoe Print" panose="02000600000000000000" pitchFamily="2" charset="0"/>
              </a:rPr>
              <a:t>Конкурс военной и инсценированной песни</a:t>
            </a:r>
            <a:endParaRPr lang="ru-RU" sz="1800" dirty="0">
              <a:latin typeface="Segoe Print" panose="020006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30890"/>
            <a:ext cx="4465046" cy="3048425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283" r="16155"/>
          <a:stretch/>
        </p:blipFill>
        <p:spPr>
          <a:xfrm>
            <a:off x="8509800" y="775463"/>
            <a:ext cx="2844000" cy="2739622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r="1258"/>
          <a:stretch/>
        </p:blipFill>
        <p:spPr>
          <a:xfrm>
            <a:off x="1136122" y="3030891"/>
            <a:ext cx="4740869" cy="30484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9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7112"/>
            <a:ext cx="10515600" cy="893575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Спортивное направление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14483"/>
            <a:ext cx="10515600" cy="1262479"/>
          </a:xfrm>
        </p:spPr>
        <p:txBody>
          <a:bodyPr numCol="3">
            <a:normAutofit/>
          </a:bodyPr>
          <a:lstStyle/>
          <a:p>
            <a:pPr marL="0" indent="0" algn="ctr">
              <a:buNone/>
            </a:pPr>
            <a:r>
              <a:rPr lang="ru-RU" sz="1400" dirty="0">
                <a:latin typeface="Segoe Print" panose="02000600000000000000" pitchFamily="2" charset="0"/>
              </a:rPr>
              <a:t>Э</a:t>
            </a:r>
            <a:r>
              <a:rPr lang="ru-RU" sz="1400" dirty="0" smtClean="0">
                <a:latin typeface="Segoe Print" panose="02000600000000000000" pitchFamily="2" charset="0"/>
              </a:rPr>
              <a:t>стафеты «Веселый старты»</a:t>
            </a:r>
            <a:endParaRPr lang="ru-RU" sz="1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ru-RU" sz="1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Соревнования по баскетболу/волейболу</a:t>
            </a:r>
            <a:endParaRPr lang="ru-RU" sz="1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ru-RU" sz="1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Segoe Print" panose="02000600000000000000" pitchFamily="2" charset="0"/>
              </a:rPr>
              <a:t>Общешкольные утренни</a:t>
            </a:r>
            <a:r>
              <a:rPr lang="ru-RU" sz="1400" dirty="0" smtClean="0">
                <a:latin typeface="Segoe Print" panose="02000600000000000000" pitchFamily="2" charset="0"/>
              </a:rPr>
              <a:t>е зарядки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843" t="2782" r="2170" b="2784"/>
          <a:stretch/>
        </p:blipFill>
        <p:spPr>
          <a:xfrm>
            <a:off x="723899" y="2134708"/>
            <a:ext cx="3602736" cy="2779776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00" t="1903" r="2456" b="2111"/>
          <a:stretch/>
        </p:blipFill>
        <p:spPr>
          <a:xfrm>
            <a:off x="7552725" y="2059591"/>
            <a:ext cx="4133088" cy="2816352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628" t="1398" r="1606" b="1838"/>
          <a:stretch/>
        </p:blipFill>
        <p:spPr>
          <a:xfrm>
            <a:off x="4220666" y="2234470"/>
            <a:ext cx="3438029" cy="258025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760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7240"/>
            <a:ext cx="10515600" cy="913448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Экологическое направление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26848" y="2657665"/>
            <a:ext cx="41533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Акция «Сдай макулатуру – спаси дерево»</a:t>
            </a:r>
          </a:p>
          <a:p>
            <a:pPr marL="0" indent="0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Акция «Сдай батарейку – спаси ежика»</a:t>
            </a:r>
          </a:p>
          <a:p>
            <a:pPr marL="0" indent="0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Акция «Добрые крышечки»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197" b="2869"/>
          <a:stretch/>
        </p:blipFill>
        <p:spPr>
          <a:xfrm>
            <a:off x="1670080" y="1690688"/>
            <a:ext cx="4355815" cy="43001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96112"/>
            <a:ext cx="10515600" cy="794576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Интеллектуальное направление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>
                <a:latin typeface="Segoe Print" panose="02000600000000000000" pitchFamily="2" charset="0"/>
              </a:rPr>
              <a:t>Квесты</a:t>
            </a:r>
            <a:r>
              <a:rPr lang="ru-RU" sz="2000" dirty="0" smtClean="0">
                <a:latin typeface="Segoe Print" panose="02000600000000000000" pitchFamily="2" charset="0"/>
              </a:rPr>
              <a:t> для 5-7 классов</a:t>
            </a:r>
          </a:p>
          <a:p>
            <a:pPr marL="0" indent="0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Интеллектуальные </a:t>
            </a:r>
            <a:r>
              <a:rPr lang="ru-RU" sz="2000" dirty="0" err="1" smtClean="0">
                <a:latin typeface="Segoe Print" panose="02000600000000000000" pitchFamily="2" charset="0"/>
              </a:rPr>
              <a:t>квизы</a:t>
            </a:r>
            <a:r>
              <a:rPr lang="ru-RU" sz="2000" dirty="0" smtClean="0">
                <a:latin typeface="Segoe Print" panose="02000600000000000000" pitchFamily="2" charset="0"/>
              </a:rPr>
              <a:t>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500" r="12500"/>
          <a:stretch/>
        </p:blipFill>
        <p:spPr>
          <a:xfrm>
            <a:off x="7907739" y="2712720"/>
            <a:ext cx="3307235" cy="3307235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42" y="2712720"/>
            <a:ext cx="3322320" cy="3322320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690" y="2712720"/>
            <a:ext cx="3322320" cy="332232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20487" y="587830"/>
            <a:ext cx="10961914" cy="56605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50392"/>
            <a:ext cx="10515600" cy="840296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СМИ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0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Segoe Print" panose="02000600000000000000" pitchFamily="2" charset="0"/>
              </a:rPr>
              <a:t>Наши социальные сети</a:t>
            </a:r>
          </a:p>
          <a:p>
            <a:pPr marL="0" indent="0">
              <a:buNone/>
            </a:pPr>
            <a:endParaRPr lang="ru-RU" dirty="0"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8" t="34267" r="14096" b="38116"/>
          <a:stretch/>
        </p:blipFill>
        <p:spPr>
          <a:xfrm>
            <a:off x="5809905" y="2436014"/>
            <a:ext cx="3174125" cy="2739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703" y="2436014"/>
            <a:ext cx="2739490" cy="273949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2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136</Words>
  <Application>Microsoft Office PowerPoint</Application>
  <PresentationFormat>Широкоэкранный</PresentationFormat>
  <Paragraphs>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Open Sans Light</vt:lpstr>
      <vt:lpstr>Segoe Print</vt:lpstr>
      <vt:lpstr>Тема Office</vt:lpstr>
      <vt:lpstr>Школьное ученическое самоуправление «Творцы нового века»</vt:lpstr>
      <vt:lpstr>Структура ШУСа</vt:lpstr>
      <vt:lpstr>Культурное направление</vt:lpstr>
      <vt:lpstr>Благотворительность</vt:lpstr>
      <vt:lpstr>Военно-патриотическое направление </vt:lpstr>
      <vt:lpstr>Спортивное направление</vt:lpstr>
      <vt:lpstr>Экологическое направление</vt:lpstr>
      <vt:lpstr>Интеллектуальное направление</vt:lpstr>
      <vt:lpstr>СМИ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ученическое самоуправление «Творцы нового века»</dc:title>
  <dc:creator>7</dc:creator>
  <cp:lastModifiedBy>7</cp:lastModifiedBy>
  <cp:revision>19</cp:revision>
  <dcterms:created xsi:type="dcterms:W3CDTF">2023-11-22T11:08:26Z</dcterms:created>
  <dcterms:modified xsi:type="dcterms:W3CDTF">2023-11-28T10:37:31Z</dcterms:modified>
</cp:coreProperties>
</file>