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71" autoAdjust="0"/>
  </p:normalViewPr>
  <p:slideViewPr>
    <p:cSldViewPr>
      <p:cViewPr>
        <p:scale>
          <a:sx n="75" d="100"/>
          <a:sy n="75" d="100"/>
        </p:scale>
        <p:origin x="-114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00562-8AB2-4157-8027-26684E8DD33E}" type="datetimeFigureOut">
              <a:rPr lang="ru-RU" smtClean="0"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EC67D-46F7-4631-8560-777DF199D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229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00562-8AB2-4157-8027-26684E8DD33E}" type="datetimeFigureOut">
              <a:rPr lang="ru-RU" smtClean="0"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EC67D-46F7-4631-8560-777DF199D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808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00562-8AB2-4157-8027-26684E8DD33E}" type="datetimeFigureOut">
              <a:rPr lang="ru-RU" smtClean="0"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EC67D-46F7-4631-8560-777DF199D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954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00562-8AB2-4157-8027-26684E8DD33E}" type="datetimeFigureOut">
              <a:rPr lang="ru-RU" smtClean="0"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EC67D-46F7-4631-8560-777DF199D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836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00562-8AB2-4157-8027-26684E8DD33E}" type="datetimeFigureOut">
              <a:rPr lang="ru-RU" smtClean="0"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EC67D-46F7-4631-8560-777DF199D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678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00562-8AB2-4157-8027-26684E8DD33E}" type="datetimeFigureOut">
              <a:rPr lang="ru-RU" smtClean="0"/>
              <a:t>05.11.2014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EC67D-46F7-4631-8560-777DF199D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97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00562-8AB2-4157-8027-26684E8DD33E}" type="datetimeFigureOut">
              <a:rPr lang="ru-RU" smtClean="0"/>
              <a:t>05.11.2014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EC67D-46F7-4631-8560-777DF199D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342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00562-8AB2-4157-8027-26684E8DD33E}" type="datetimeFigureOut">
              <a:rPr lang="ru-RU" smtClean="0"/>
              <a:t>05.11.2014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EC67D-46F7-4631-8560-777DF199D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625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00562-8AB2-4157-8027-26684E8DD33E}" type="datetimeFigureOut">
              <a:rPr lang="ru-RU" smtClean="0"/>
              <a:t>05.11.2014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EC67D-46F7-4631-8560-777DF199D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137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00562-8AB2-4157-8027-26684E8DD33E}" type="datetimeFigureOut">
              <a:rPr lang="ru-RU" smtClean="0"/>
              <a:t>05.11.2014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EC67D-46F7-4631-8560-777DF199D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954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00562-8AB2-4157-8027-26684E8DD33E}" type="datetimeFigureOut">
              <a:rPr lang="ru-RU" smtClean="0"/>
              <a:t>05.11.2014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EC67D-46F7-4631-8560-777DF199D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432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B00562-8AB2-4157-8027-26684E8DD33E}" type="datetimeFigureOut">
              <a:rPr lang="ru-RU" smtClean="0"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3EC67D-46F7-4631-8560-777DF199D9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892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145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922464" cy="819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052736"/>
            <a:ext cx="2905711" cy="2569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1895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7384"/>
            <a:ext cx="9144000" cy="4010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4084037"/>
            <a:ext cx="914399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	Дополнительные возможности образовательной карты: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Оплата льготного плана ответственным за питание сотрудником (по «одной кнопке»)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Оплата платного плана питания без необходимости носить «пачки» карт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Оснащение турникетным оборудованием дополнительных школ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Отправка отчетов директорам школ на электронную почту о посещении учениками и сотрудниками образовательного учреждения (во сколько человек пришел-вышел), если установлена система контроля и управления доступом (турникеты)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Согласование с Департаментом продовольствия и социального питания г. Казани электронной схемы подачи заявок на поставку рационов питания</a:t>
            </a:r>
          </a:p>
        </p:txBody>
      </p:sp>
    </p:spTree>
    <p:extLst>
      <p:ext uri="{BB962C8B-B14F-4D97-AF65-F5344CB8AC3E}">
        <p14:creationId xmlns:p14="http://schemas.microsoft.com/office/powerpoint/2010/main" val="3545486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80125"/>
            <a:ext cx="9144000" cy="3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" y="62622"/>
            <a:ext cx="91439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Просим обратить внимание на следующую информацию:</a:t>
            </a: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Сбор подписей для выпуска карт производится классными руководителями. С Договором оферты можно будет ознакомиться/скачать на сайте </a:t>
            </a:r>
            <a:r>
              <a:rPr lang="en-US" b="1" u="sng" dirty="0" smtClean="0"/>
              <a:t>obrkarta.ru</a:t>
            </a:r>
            <a:r>
              <a:rPr lang="ru-RU" dirty="0" smtClean="0"/>
              <a:t>. Форму листа заявок</a:t>
            </a:r>
            <a:r>
              <a:rPr lang="en-US" dirty="0" smtClean="0"/>
              <a:t> </a:t>
            </a:r>
            <a:r>
              <a:rPr lang="ru-RU" dirty="0" smtClean="0"/>
              <a:t>для выпуска </a:t>
            </a:r>
            <a:r>
              <a:rPr lang="ru-RU" dirty="0"/>
              <a:t>карт </a:t>
            </a:r>
            <a:r>
              <a:rPr lang="ru-RU" dirty="0" smtClean="0"/>
              <a:t>ученика на которой родители ставят подписи можно найти в Приложении №1 Дого</a:t>
            </a:r>
            <a:r>
              <a:rPr lang="ru-RU" dirty="0"/>
              <a:t>в</a:t>
            </a:r>
            <a:r>
              <a:rPr lang="ru-RU" dirty="0" smtClean="0"/>
              <a:t>ора оферты. На листе заявок для выпуска карт родитель помимо подписи может оставить свой электронный адрес, либо номер телефона для регистрации в информационной системе (например, чтобы получить пароль для входа);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Карты изготавливаются сразу на всю школу, а далее развозятся ответственным сотрудникам. Контакты сотрудников получены в управлении образования и будут использоваться курьерами для связи</a:t>
            </a:r>
            <a:r>
              <a:rPr lang="ru-RU" dirty="0" smtClean="0"/>
              <a:t>. Пожалуйста, будьте на связи в декабре.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368437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94</TotalTime>
  <Words>113</Words>
  <Application>Microsoft Office PowerPoint</Application>
  <PresentationFormat>Экран (4:3)</PresentationFormat>
  <Paragraphs>9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Добро</dc:creator>
  <cp:lastModifiedBy>Добро</cp:lastModifiedBy>
  <cp:revision>18</cp:revision>
  <dcterms:created xsi:type="dcterms:W3CDTF">2014-11-05T00:59:29Z</dcterms:created>
  <dcterms:modified xsi:type="dcterms:W3CDTF">2014-11-05T02:38:19Z</dcterms:modified>
</cp:coreProperties>
</file>