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20" r:id="rId3"/>
  </p:sldMasterIdLst>
  <p:notesMasterIdLst>
    <p:notesMasterId r:id="rId19"/>
  </p:notesMasterIdLst>
  <p:sldIdLst>
    <p:sldId id="258" r:id="rId4"/>
    <p:sldId id="256" r:id="rId5"/>
    <p:sldId id="257" r:id="rId6"/>
    <p:sldId id="264" r:id="rId7"/>
    <p:sldId id="268" r:id="rId8"/>
    <p:sldId id="266" r:id="rId9"/>
    <p:sldId id="267" r:id="rId10"/>
    <p:sldId id="260" r:id="rId11"/>
    <p:sldId id="261" r:id="rId12"/>
    <p:sldId id="277" r:id="rId13"/>
    <p:sldId id="275" r:id="rId14"/>
    <p:sldId id="270" r:id="rId15"/>
    <p:sldId id="273" r:id="rId16"/>
    <p:sldId id="274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0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2AD7F-D64B-4092-A4D0-4838F7CFF8DE}" type="datetimeFigureOut">
              <a:rPr lang="ru-RU" smtClean="0"/>
              <a:pPr/>
              <a:t>14.04.2014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3C82C-8A55-4873-8AA4-DE7939F17E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63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23C82C-8A55-4873-8AA4-DE7939F17E6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964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65A1B74C-35D3-40DF-B66E-AE677FE108B0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8379641-47AF-464B-9AC8-75EB7B5C6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8226"/>
      </p:ext>
    </p:extLst>
  </p:cSld>
  <p:clrMapOvr>
    <a:masterClrMapping/>
  </p:clrMapOvr>
  <p:transition advClick="0"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9E106-16B0-412D-8385-7132216D9653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0F8E2-36B6-415B-A1FC-54C184E9C965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367220"/>
      </p:ext>
    </p:extLst>
  </p:cSld>
  <p:clrMapOvr>
    <a:masterClrMapping/>
  </p:clrMapOvr>
  <p:transition advClick="0"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B9611-5260-4BD5-99F9-D58262B257EC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CCBD3-3C39-4C18-84A0-0A328BB469E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39804"/>
      </p:ext>
    </p:extLst>
  </p:cSld>
  <p:clrMapOvr>
    <a:masterClrMapping/>
  </p:clrMapOvr>
  <p:transition advClick="0">
    <p:randomBa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65A1B74C-35D3-40DF-B66E-AE677FE108B0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8379641-47AF-464B-9AC8-75EB7B5C6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154728"/>
      </p:ext>
    </p:extLst>
  </p:cSld>
  <p:clrMapOvr>
    <a:masterClrMapping/>
  </p:clrMapOvr>
  <p:transition advClick="0">
    <p:randomBa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78C93-B332-441C-96FF-44EECB1F0DCE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3AC95-E24A-47B6-8B01-3EBCAD8782C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441964"/>
      </p:ext>
    </p:extLst>
  </p:cSld>
  <p:clrMapOvr>
    <a:masterClrMapping/>
  </p:clrMapOvr>
  <p:transition advClick="0">
    <p:randomBa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B65C9-E1AB-4993-8D4F-EA2755B1D4FF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DE7AF-1A83-4F55-A607-3E26D9ADC4D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5903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60C01-AF2E-4BA8-8CE4-23B34B8DB68A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52535-2D8F-4A7D-A7DE-9F0D448012F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18826"/>
      </p:ext>
    </p:extLst>
  </p:cSld>
  <p:clrMapOvr>
    <a:masterClrMapping/>
  </p:clrMapOvr>
  <p:transition advClick="0">
    <p:randomBa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EEEF2-F0B5-444E-8EDA-101113C95474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CBD75D9-2739-4E7A-8A9C-A9F419C522B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87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3ACF2-F6E6-48C8-982C-75CD20055D0D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38BE0-1320-461D-B4AE-6DD9600CBD8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812151"/>
      </p:ext>
    </p:extLst>
  </p:cSld>
  <p:clrMapOvr>
    <a:masterClrMapping/>
  </p:clrMapOvr>
  <p:transition advClick="0">
    <p:randomBa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9A841-516B-4E48-8100-C82D49FED774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47270-96DB-40C3-9E58-8FB7CEE36DA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69456"/>
      </p:ext>
    </p:extLst>
  </p:cSld>
  <p:clrMapOvr>
    <a:masterClrMapping/>
  </p:clrMapOvr>
  <p:transition advClick="0">
    <p:randomBa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0F98ED3-B96D-45DD-9CB0-7A43FDFC7808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9A5A45E-54A4-4FFA-A054-5CBDFF45C86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757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78C93-B332-441C-96FF-44EECB1F0DCE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3AC95-E24A-47B6-8B01-3EBCAD8782C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652651"/>
      </p:ext>
    </p:extLst>
  </p:cSld>
  <p:clrMapOvr>
    <a:masterClrMapping/>
  </p:clrMapOvr>
  <p:transition advClick="0">
    <p:randomBa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6994570-2F44-4A76-98D7-B28B7DC5308F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9CCB382-2EFF-4D6A-B941-A6A3D9DB989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974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9E106-16B0-412D-8385-7132216D9653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0F8E2-36B6-415B-A1FC-54C184E9C965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13278"/>
      </p:ext>
    </p:extLst>
  </p:cSld>
  <p:clrMapOvr>
    <a:masterClrMapping/>
  </p:clrMapOvr>
  <p:transition advClick="0">
    <p:randomBa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B9611-5260-4BD5-99F9-D58262B257EC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CCBD3-3C39-4C18-84A0-0A328BB469E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641203"/>
      </p:ext>
    </p:extLst>
  </p:cSld>
  <p:clrMapOvr>
    <a:masterClrMapping/>
  </p:clrMapOvr>
  <p:transition advClick="0">
    <p:randomBa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530DA2-EBE1-40C7-A1F3-C6F5A486E158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B8B23-B18D-49BA-B48E-72196E8215C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>
    <p:randomBa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14A774-248D-461D-8BE6-B5AEFF3070C9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E4CC7-B436-4197-A1E9-5D52762F4EC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2C6AE9-41CA-4437-9694-3681D5A04D26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465572-3A53-4783-872E-538488B15A22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1EF25D-63B7-409F-9BB7-C60461A48B9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F7807-99F2-44A2-B4B5-1DE02BF389EB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399996-F961-464B-8069-BAD7BF4D469F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31D5F0-1796-497A-8389-828F03461F1E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B876C9-9C2B-4C47-BF73-A4D6D7D153D0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056EF2-6112-499B-A5B7-C933539EC64E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677BF9-36E4-44C1-BA04-C4BBC959404A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158857-6AB7-467F-A0C3-E0DD0191CF08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B65C9-E1AB-4993-8D4F-EA2755B1D4FF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DE7AF-1A83-4F55-A607-3E26D9ADC4D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4281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FE0DC1-93B2-4E0A-A761-AD95FD5CD297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6460F3-1085-4026-A3A4-ED502E5E58C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58FB4C-E632-4985-ABA6-FAC96F6F677D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A96A21-1BE6-4FE5-B38E-C6178D77A52A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0378E8-DA04-461F-8500-A061C989F2D5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DA4A33-6170-45A3-B812-387B26AE7F0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530561-B6EC-4DA6-ACE7-F9C1B1346E34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95761-A743-4921-84C5-D6C3FD669C23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advClick="0"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60C01-AF2E-4BA8-8CE4-23B34B8DB68A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52535-2D8F-4A7D-A7DE-9F0D448012F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291675"/>
      </p:ext>
    </p:extLst>
  </p:cSld>
  <p:clrMapOvr>
    <a:masterClrMapping/>
  </p:clrMapOvr>
  <p:transition advClick="0"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EEEF2-F0B5-444E-8EDA-101113C95474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7CBD75D9-2739-4E7A-8A9C-A9F419C522B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516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3ACF2-F6E6-48C8-982C-75CD20055D0D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38BE0-1320-461D-B4AE-6DD9600CBD8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18034"/>
      </p:ext>
    </p:extLst>
  </p:cSld>
  <p:clrMapOvr>
    <a:masterClrMapping/>
  </p:clrMapOvr>
  <p:transition advClick="0"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9A841-516B-4E48-8100-C82D49FED774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47270-96DB-40C3-9E58-8FB7CEE36DAB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508891"/>
      </p:ext>
    </p:extLst>
  </p:cSld>
  <p:clrMapOvr>
    <a:masterClrMapping/>
  </p:clrMapOvr>
  <p:transition advClick="0"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0F98ED3-B96D-45DD-9CB0-7A43FDFC7808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09A5A45E-54A4-4FFA-A054-5CBDFF45C86F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746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56994570-2F44-4A76-98D7-B28B7DC5308F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9CCB382-2EFF-4D6A-B941-A6A3D9DB989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978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6D4E9-B1F4-4693-8CD9-743CC91AD404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B3F172-42FA-439D-9BB1-BD337F13A41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0406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>
    <p:randomBar/>
  </p:transition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B6D4E9-B1F4-4693-8CD9-743CC91AD404}" type="datetimeFigureOut">
              <a:rPr lang="ru-RU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B3F172-42FA-439D-9BB1-BD337F13A41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0827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advClick="0">
    <p:randomBar/>
  </p:transition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B6D4E9-B1F4-4693-8CD9-743CC91AD404}" type="datetimeFigureOut">
              <a:rPr lang="ru-RU" smtClean="0">
                <a:solidFill>
                  <a:prstClr val="white"/>
                </a:solidFill>
              </a:rPr>
              <a:pPr>
                <a:defRPr/>
              </a:pPr>
              <a:t>14.04.2014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BB3F172-42FA-439D-9BB1-BD337F13A41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advClick="0">
    <p:randomBa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415"/>
            <a:ext cx="2967393" cy="282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902" y="2848864"/>
            <a:ext cx="5378311" cy="40337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84659" y="2733797"/>
            <a:ext cx="4397169" cy="7225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МБОУ «Гимназия №152»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20"/>
            <a:ext cx="3764902" cy="690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5827"/>
      </p:ext>
    </p:extLst>
  </p:cSld>
  <p:clrMapOvr>
    <a:masterClrMapping/>
  </p:clrMapOvr>
  <p:transition advClick="0" advTm="4000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526" y="-31589"/>
            <a:ext cx="4743894" cy="32667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0" y="31101"/>
            <a:ext cx="4630878" cy="32041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63688" y="3235201"/>
            <a:ext cx="6161881" cy="35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80296"/>
      </p:ext>
    </p:extLst>
  </p:cSld>
  <p:clrMapOvr>
    <a:masterClrMapping/>
  </p:clrMapOvr>
  <p:transition advClick="0">
    <p:randomBa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-10282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Районная акция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«Яркая, здоровая зимушка-зима»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224" y="1138267"/>
            <a:ext cx="5052240" cy="378918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6" y="4159564"/>
            <a:ext cx="3707904" cy="27809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4122959"/>
            <a:ext cx="4126035" cy="270611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356701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786" y="0"/>
            <a:ext cx="8507288" cy="1857388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Учасники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596" y="2643182"/>
            <a:ext cx="8363272" cy="2214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Times New Roman"/>
                <a:cs typeface="+mj-cs"/>
              </a:rPr>
              <a:t>Республиканского конкурса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Times New Roman"/>
                <a:cs typeface="+mj-cs"/>
              </a:rPr>
              <a:t>социальной антитабачной, антиалкогольной и антинаркотической рекламы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08988" y="1089747"/>
            <a:ext cx="8507288" cy="1857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Республиканского конкурса эссе участников проекта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4290912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Республиканская антинаркотическая акция «Будь готов!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Скажи</a:t>
            </a:r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,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нет</a:t>
            </a:r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!»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2636913"/>
            <a:ext cx="3672408" cy="27363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500174"/>
            <a:ext cx="6984776" cy="514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753747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2420889"/>
            <a:ext cx="3168352" cy="16561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357554" cy="278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0"/>
            <a:ext cx="3571900" cy="278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6058"/>
            <a:ext cx="3286116" cy="235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2714620"/>
            <a:ext cx="3071834" cy="2500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0"/>
            <a:ext cx="3000364" cy="278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7" y="2786058"/>
            <a:ext cx="3275853" cy="245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7760"/>
            <a:ext cx="2928926" cy="200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857761"/>
            <a:ext cx="3004126" cy="200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46" y="4714884"/>
            <a:ext cx="3357554" cy="214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6784842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732" y="1417638"/>
            <a:ext cx="4824536" cy="5132485"/>
          </a:xfrm>
        </p:spPr>
      </p:pic>
    </p:spTree>
    <p:extLst>
      <p:ext uri="{BB962C8B-B14F-4D97-AF65-F5344CB8AC3E}">
        <p14:creationId xmlns:p14="http://schemas.microsoft.com/office/powerpoint/2010/main" val="2625162002"/>
      </p:ext>
    </p:extLst>
  </p:cSld>
  <p:clrMapOvr>
    <a:masterClrMapping/>
  </p:clrMapOvr>
  <p:transition advClick="0">
    <p:randomBa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28604"/>
            <a:ext cx="7772400" cy="1500197"/>
          </a:xfrm>
        </p:spPr>
        <p:txBody>
          <a:bodyPr>
            <a:normAutofit fontScale="90000"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dirty="0" smtClean="0"/>
              <a:t>Первое мероприятие в проекте </a:t>
            </a:r>
            <a:br>
              <a:rPr lang="ru-RU" dirty="0" smtClean="0"/>
            </a:br>
            <a:r>
              <a:rPr lang="ru-RU" sz="2800" b="1" dirty="0" smtClean="0">
                <a:solidFill>
                  <a:srgbClr val="FF0000"/>
                </a:solidFill>
                <a:latin typeface="Tahoma"/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  <a:latin typeface="Tahoma"/>
              </a:rPr>
              <a:t>SаМоSтоятельные</a:t>
            </a:r>
            <a:r>
              <a:rPr lang="ru-RU" sz="2800" b="1" dirty="0" smtClean="0">
                <a:solidFill>
                  <a:srgbClr val="FF0000"/>
                </a:solidFill>
                <a:latin typeface="Tahoma"/>
              </a:rPr>
              <a:t> дети»</a:t>
            </a:r>
            <a:br>
              <a:rPr lang="ru-RU" sz="2800" b="1" dirty="0" smtClean="0">
                <a:solidFill>
                  <a:srgbClr val="FF0000"/>
                </a:solidFill>
                <a:latin typeface="Tahoma"/>
              </a:rPr>
            </a:b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714488"/>
            <a:ext cx="4071966" cy="3021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1714488"/>
            <a:ext cx="4030198" cy="302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28992" y="50006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0" dirty="0" smtClean="0">
                <a:effectLst/>
                <a:latin typeface="tahoma"/>
              </a:rPr>
              <a:t>27 сентября 2013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ahoma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ahoma"/>
              </a:rPr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444792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Screenshot_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22" y="4137"/>
            <a:ext cx="9149522" cy="685386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1472" y="642918"/>
            <a:ext cx="978700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Республиканская смена для участников проекта </a:t>
            </a:r>
          </a:p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               </a:t>
            </a:r>
            <a:r>
              <a:rPr lang="en-GB" sz="2800" b="1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S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а</a:t>
            </a:r>
            <a:r>
              <a:rPr lang="ru-RU" sz="2800" b="1" dirty="0" err="1" smtClean="0">
                <a:solidFill>
                  <a:srgbClr val="99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М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о</a:t>
            </a:r>
            <a:r>
              <a:rPr lang="en-GB" sz="2800" b="1" dirty="0" smtClean="0">
                <a:solidFill>
                  <a:srgbClr val="99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S</a:t>
            </a:r>
            <a:r>
              <a:rPr lang="ru-RU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тоятельные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дети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»</a:t>
            </a:r>
            <a:endParaRPr 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08949" y="1714488"/>
            <a:ext cx="843505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Республиканская антиалкогольная акция</a:t>
            </a: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               «Здоровая пробежка»</a:t>
            </a: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714876" y="5857892"/>
            <a:ext cx="44291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cap="all" dirty="0">
                <a:ln w="9000" cmpd="sng">
                  <a:solidFill>
                    <a:srgbClr val="68007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8007F">
                        <a:shade val="20000"/>
                        <a:satMod val="245000"/>
                      </a:srgbClr>
                    </a:gs>
                    <a:gs pos="43000">
                      <a:srgbClr val="68007F">
                        <a:satMod val="255000"/>
                      </a:srgbClr>
                    </a:gs>
                    <a:gs pos="48000">
                      <a:srgbClr val="68007F">
                        <a:shade val="85000"/>
                        <a:satMod val="255000"/>
                      </a:srgbClr>
                    </a:gs>
                    <a:gs pos="100000">
                      <a:srgbClr val="68007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r>
              <a:rPr lang="ru-RU" sz="3200" b="1" dirty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r>
              <a:rPr lang="en-US" sz="3200" b="1" cap="all" dirty="0">
                <a:ln w="9000" cmpd="sng">
                  <a:solidFill>
                    <a:srgbClr val="68007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8007F">
                        <a:shade val="20000"/>
                        <a:satMod val="245000"/>
                      </a:srgbClr>
                    </a:gs>
                    <a:gs pos="43000">
                      <a:srgbClr val="68007F">
                        <a:satMod val="255000"/>
                      </a:srgbClr>
                    </a:gs>
                    <a:gs pos="48000">
                      <a:srgbClr val="68007F">
                        <a:shade val="85000"/>
                        <a:satMod val="255000"/>
                      </a:srgbClr>
                    </a:gs>
                    <a:gs pos="100000">
                      <a:srgbClr val="68007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</a:t>
            </a:r>
            <a:r>
              <a:rPr lang="ru-RU" sz="3200" b="1" dirty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</a:t>
            </a:r>
            <a:r>
              <a:rPr lang="en-US" sz="3200" b="1" cap="all" dirty="0">
                <a:ln w="9000" cmpd="sng">
                  <a:solidFill>
                    <a:srgbClr val="68007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68007F">
                        <a:shade val="20000"/>
                        <a:satMod val="245000"/>
                      </a:srgbClr>
                    </a:gs>
                    <a:gs pos="43000">
                      <a:srgbClr val="68007F">
                        <a:satMod val="255000"/>
                      </a:srgbClr>
                    </a:gs>
                    <a:gs pos="48000">
                      <a:srgbClr val="68007F">
                        <a:shade val="85000"/>
                        <a:satMod val="255000"/>
                      </a:srgbClr>
                    </a:gs>
                    <a:gs pos="100000">
                      <a:srgbClr val="68007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r>
              <a:rPr lang="ru-RU" sz="3200" b="1" dirty="0" err="1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тоятельные</a:t>
            </a:r>
            <a:r>
              <a:rPr lang="ru-RU" sz="3200" b="1" dirty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Дети</a:t>
            </a:r>
          </a:p>
          <a:p>
            <a:pPr algn="ctr">
              <a:defRPr/>
            </a:pPr>
            <a:r>
              <a:rPr lang="ru-RU" sz="3200" b="1" dirty="0">
                <a:ln w="1905"/>
                <a:gradFill>
                  <a:gsLst>
                    <a:gs pos="0">
                      <a:srgbClr val="00349E">
                        <a:shade val="20000"/>
                        <a:satMod val="200000"/>
                      </a:srgbClr>
                    </a:gs>
                    <a:gs pos="78000">
                      <a:srgbClr val="00349E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00349E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Гимназия №152</a:t>
            </a: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85720" y="4000504"/>
            <a:ext cx="8219256" cy="114300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«Успешный волонтер проекта»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28662" y="2857496"/>
            <a:ext cx="73271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Республиканская акция</a:t>
            </a: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«Здоровая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мама-здоровый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ребёнок!!!»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0339690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:\Users\учитель\Desktop\акция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423214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учитель\Desktop\ак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00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999171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C:\Users\учитель\Desktop\смс дети день мамы\5W7gkzkE2x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605419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учитель\Desktop\смс дети день мамы\3IgbWZfkM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2257622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5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«Количество свечек зависит только от тебя»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3"/>
            <a:ext cx="4464496" cy="3348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312940" cy="323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0554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>
            <a:normAutofit/>
          </a:bodyPr>
          <a:lstStyle/>
          <a:p>
            <a:r>
              <a:rPr lang="en-GB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Республиканская</a:t>
            </a: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акция</a:t>
            </a: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</a:b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«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Подари</a:t>
            </a: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чудо</a:t>
            </a:r>
            <a:r>
              <a:rPr lang="en-GB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»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500438"/>
            <a:ext cx="3500462" cy="228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1214422"/>
            <a:ext cx="3500462" cy="221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285860"/>
            <a:ext cx="4929222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965" y="4643446"/>
            <a:ext cx="79081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 Республиканской акции «Подари чудо»</a:t>
            </a:r>
          </a:p>
          <a:p>
            <a:r>
              <a:rPr lang="ru-RU" b="1" dirty="0" smtClean="0"/>
              <a:t> приняли участие 5 человек из нашего отряда. </a:t>
            </a:r>
          </a:p>
          <a:p>
            <a:r>
              <a:rPr lang="ru-RU" b="1" dirty="0" smtClean="0"/>
              <a:t>Мероприятие проходило в «Тандем»е , так же </a:t>
            </a:r>
          </a:p>
          <a:p>
            <a:r>
              <a:rPr lang="ru-RU" b="1" dirty="0" smtClean="0"/>
              <a:t>посещали ребёнка инвалида.</a:t>
            </a:r>
          </a:p>
          <a:p>
            <a:r>
              <a:rPr lang="ru-RU" b="1" dirty="0" smtClean="0"/>
              <a:t>Цель акции: делать приятное людям с ограниченными возможностями .</a:t>
            </a:r>
          </a:p>
          <a:p>
            <a:endParaRPr lang="ru-RU" b="1" dirty="0" smtClean="0"/>
          </a:p>
          <a:p>
            <a:r>
              <a:rPr lang="ru-RU" b="1" dirty="0" smtClean="0"/>
              <a:t>Руководитель: Ибрагимова </a:t>
            </a:r>
            <a:r>
              <a:rPr lang="ru-RU" b="1" dirty="0" err="1" smtClean="0"/>
              <a:t>Альмира</a:t>
            </a:r>
            <a:r>
              <a:rPr lang="ru-RU" b="1" dirty="0" smtClean="0"/>
              <a:t> </a:t>
            </a:r>
            <a:r>
              <a:rPr lang="ru-RU" b="1" dirty="0" err="1" smtClean="0"/>
              <a:t>Халимовна</a:t>
            </a:r>
            <a:r>
              <a:rPr lang="ru-RU" b="1" dirty="0" smtClean="0"/>
              <a:t>. </a:t>
            </a:r>
            <a:endParaRPr lang="ru-RU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49" y="0"/>
            <a:ext cx="984850" cy="937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3517536"/>
      </p:ext>
    </p:extLst>
  </p:cSld>
  <p:clrMapOvr>
    <a:masterClrMapping/>
  </p:clrMapOvr>
  <p:transition advClick="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144</Words>
  <Application>Microsoft Office PowerPoint</Application>
  <PresentationFormat>Экран (4:3)</PresentationFormat>
  <Paragraphs>29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Calibri</vt:lpstr>
      <vt:lpstr>Century Gothic</vt:lpstr>
      <vt:lpstr>Tahoma</vt:lpstr>
      <vt:lpstr>Tahoma</vt:lpstr>
      <vt:lpstr>Times New Roman</vt:lpstr>
      <vt:lpstr>Verdana</vt:lpstr>
      <vt:lpstr>Wingdings 2</vt:lpstr>
      <vt:lpstr>1_Яркая</vt:lpstr>
      <vt:lpstr>3_Яркая</vt:lpstr>
      <vt:lpstr>Тема Office</vt:lpstr>
      <vt:lpstr>МБОУ «Гимназия №152»</vt:lpstr>
      <vt:lpstr>Первое мероприятие в проекте  «SаМоSтоятельные дети» </vt:lpstr>
      <vt:lpstr>«Успешный волонтер проекта» </vt:lpstr>
      <vt:lpstr>Презентация PowerPoint</vt:lpstr>
      <vt:lpstr>Презентация PowerPoint</vt:lpstr>
      <vt:lpstr>Презентация PowerPoint</vt:lpstr>
      <vt:lpstr>Презентация PowerPoint</vt:lpstr>
      <vt:lpstr>«Количество свечек зависит только от тебя»</vt:lpstr>
      <vt:lpstr>Республиканская акция  «Подари чудо»</vt:lpstr>
      <vt:lpstr>Презентация PowerPoint</vt:lpstr>
      <vt:lpstr>Районная акция  «Яркая, здоровая зимушка-зима»</vt:lpstr>
      <vt:lpstr>Учасники:</vt:lpstr>
      <vt:lpstr>Республиканская антинаркотическая акция «Будь готов! Скажи, нет!»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антиалкогольная акция «Здоровая пробежка»</dc:title>
  <dc:creator>учитель</dc:creator>
  <cp:lastModifiedBy>Роза</cp:lastModifiedBy>
  <cp:revision>20</cp:revision>
  <dcterms:created xsi:type="dcterms:W3CDTF">2014-04-09T17:09:30Z</dcterms:created>
  <dcterms:modified xsi:type="dcterms:W3CDTF">2014-04-14T15:25:36Z</dcterms:modified>
</cp:coreProperties>
</file>