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Default Extension="fntdata" ContentType="application/x-fontdata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6"/>
  </p:sldIdLst>
  <p:sldSz cx="7556500" cy="10693400"/>
  <p:notesSz cx="7556500" cy="10693400"/>
  <p:embeddedFontLst>
    <p:embeddedFont>
      <p:font typeface="Times New Roman" panose="00000000000000000000" pitchFamily="18" charset="1"/>
      <p:regular r:id="rId7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font" Target="fonts/font1.fntdata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731" y="214884"/>
            <a:ext cx="7319772" cy="1046987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PresentationFormat>On-screen Show (4:3)</PresentationFormat>
  <ScaleCrop>false</ScaleCrop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2020-06-18T08:48:03Z</dcterms:created>
  <dcterms:modified xsi:type="dcterms:W3CDTF">2020-06-18T08:48:03Z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2020-09-24T00:00:00Z</vt:filetime>
  </property>
  <property fmtid="{D5CDD505-2E9C-101B-9397-08002B2CF9AE}" pid="3" name="LastSaved">
    <vt:filetime>2020-09-24T00:00:00Z</vt:filetime>
  </property>
</Properties>
</file>