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3" r:id="rId4"/>
    <p:sldId id="271" r:id="rId5"/>
    <p:sldId id="284" r:id="rId6"/>
    <p:sldId id="272" r:id="rId7"/>
    <p:sldId id="273" r:id="rId8"/>
    <p:sldId id="277" r:id="rId9"/>
    <p:sldId id="285" r:id="rId10"/>
    <p:sldId id="276" r:id="rId11"/>
    <p:sldId id="286" r:id="rId12"/>
    <p:sldId id="287" r:id="rId13"/>
    <p:sldId id="288" r:id="rId14"/>
    <p:sldId id="289" r:id="rId15"/>
    <p:sldId id="291" r:id="rId16"/>
    <p:sldId id="290" r:id="rId17"/>
    <p:sldId id="274" r:id="rId18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6600"/>
    <a:srgbClr val="009900"/>
    <a:srgbClr val="008000"/>
    <a:srgbClr val="33CC33"/>
    <a:srgbClr val="99CC00"/>
    <a:srgbClr val="663300"/>
    <a:srgbClr val="00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451" autoAdjust="0"/>
  </p:normalViewPr>
  <p:slideViewPr>
    <p:cSldViewPr>
      <p:cViewPr>
        <p:scale>
          <a:sx n="100" d="100"/>
          <a:sy n="100" d="100"/>
        </p:scale>
        <p:origin x="-300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FA931A-BF34-4B3E-A245-C9229EF6CADC}" type="doc">
      <dgm:prSet loTypeId="urn:microsoft.com/office/officeart/2009/3/layout/HorizontalOrganizationChart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F0F2E7-CE05-455C-80A4-A663071D2224}">
      <dgm:prSet phldrT="[Текст]"/>
      <dgm:spPr/>
      <dgm:t>
        <a:bodyPr/>
        <a:lstStyle/>
        <a:p>
          <a:r>
            <a:rPr lang="ru-RU" dirty="0" smtClean="0">
              <a:ln/>
              <a:solidFill>
                <a:srgbClr val="000000"/>
              </a:solidFill>
            </a:rPr>
            <a:t>Большой Совет</a:t>
          </a:r>
          <a:endParaRPr lang="ru-RU" dirty="0">
            <a:ln/>
            <a:solidFill>
              <a:srgbClr val="000000"/>
            </a:solidFill>
          </a:endParaRPr>
        </a:p>
      </dgm:t>
    </dgm:pt>
    <dgm:pt modelId="{E43E7AEF-D3DB-4B3A-B904-2F6925BC344C}" type="parTrans" cxnId="{BD2A529E-9B07-47CF-BCC1-304B43D34016}">
      <dgm:prSet/>
      <dgm:spPr/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360B417C-F4E6-4239-91D7-1002F5A51C73}" type="sibTrans" cxnId="{BD2A529E-9B07-47CF-BCC1-304B43D34016}">
      <dgm:prSet/>
      <dgm:spPr/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734308F5-92D3-4BC6-8998-32FE70C296C8}">
      <dgm:prSet phldrT="[Текст]"/>
      <dgm:spPr/>
      <dgm:t>
        <a:bodyPr/>
        <a:lstStyle/>
        <a:p>
          <a:r>
            <a:rPr lang="ru-RU" dirty="0" smtClean="0">
              <a:ln/>
              <a:solidFill>
                <a:srgbClr val="000000"/>
              </a:solidFill>
            </a:rPr>
            <a:t>Малый</a:t>
          </a:r>
          <a:r>
            <a:rPr lang="ru-RU" dirty="0" smtClean="0">
              <a:ln/>
            </a:rPr>
            <a:t> </a:t>
          </a:r>
          <a:r>
            <a:rPr lang="ru-RU" dirty="0" smtClean="0">
              <a:ln/>
              <a:solidFill>
                <a:srgbClr val="000000"/>
              </a:solidFill>
            </a:rPr>
            <a:t>Совет</a:t>
          </a:r>
        </a:p>
        <a:p>
          <a:r>
            <a:rPr lang="ru-RU" dirty="0" smtClean="0">
              <a:ln/>
              <a:solidFill>
                <a:srgbClr val="000000"/>
              </a:solidFill>
            </a:rPr>
            <a:t>1 ступень </a:t>
          </a:r>
        </a:p>
        <a:p>
          <a:r>
            <a:rPr lang="ru-RU" dirty="0" smtClean="0">
              <a:ln/>
              <a:solidFill>
                <a:srgbClr val="000000"/>
              </a:solidFill>
            </a:rPr>
            <a:t>2-4 классы</a:t>
          </a:r>
          <a:endParaRPr lang="ru-RU" dirty="0">
            <a:ln/>
            <a:solidFill>
              <a:srgbClr val="000000"/>
            </a:solidFill>
          </a:endParaRPr>
        </a:p>
      </dgm:t>
    </dgm:pt>
    <dgm:pt modelId="{C03433CC-18A3-4529-88B8-FAD63BBFB088}" type="parTrans" cxnId="{3D790D34-0535-46EE-B648-7B2ACE093710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9EFB2BD2-E64B-4821-8175-EC2D65F7150C}" type="sibTrans" cxnId="{3D790D34-0535-46EE-B648-7B2ACE093710}">
      <dgm:prSet/>
      <dgm:spPr/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76126DF2-277D-4B78-B57D-6C8B77469C35}">
      <dgm:prSet phldrT="[Текст]"/>
      <dgm:spPr/>
      <dgm:t>
        <a:bodyPr/>
        <a:lstStyle/>
        <a:p>
          <a:r>
            <a:rPr lang="ru-RU" dirty="0" smtClean="0">
              <a:ln/>
              <a:solidFill>
                <a:srgbClr val="000000"/>
              </a:solidFill>
            </a:rPr>
            <a:t>Комиссия Знаний</a:t>
          </a:r>
          <a:endParaRPr lang="ru-RU" dirty="0">
            <a:ln/>
            <a:solidFill>
              <a:srgbClr val="000000"/>
            </a:solidFill>
          </a:endParaRPr>
        </a:p>
      </dgm:t>
    </dgm:pt>
    <dgm:pt modelId="{FA2CAD0D-89E8-45E2-94AE-620200A553E8}" type="parTrans" cxnId="{49BDCDEC-7A52-44F6-A63F-EC7AFA75C1EB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77FFEC47-A676-40EC-82A8-D4F853ED2D56}" type="sibTrans" cxnId="{49BDCDEC-7A52-44F6-A63F-EC7AFA75C1EB}">
      <dgm:prSet/>
      <dgm:spPr/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2CB31E74-286D-43E8-BF5E-93CDC4B93264}">
      <dgm:prSet phldrT="[Текст]"/>
      <dgm:spPr/>
      <dgm:t>
        <a:bodyPr/>
        <a:lstStyle/>
        <a:p>
          <a:r>
            <a:rPr lang="ru-RU" dirty="0" smtClean="0">
              <a:ln/>
              <a:solidFill>
                <a:srgbClr val="000000"/>
              </a:solidFill>
            </a:rPr>
            <a:t>Комиссия Организаторов</a:t>
          </a:r>
          <a:endParaRPr lang="ru-RU" dirty="0">
            <a:ln/>
            <a:solidFill>
              <a:srgbClr val="000000"/>
            </a:solidFill>
          </a:endParaRPr>
        </a:p>
      </dgm:t>
    </dgm:pt>
    <dgm:pt modelId="{30AD66A5-C5C3-4A96-B089-D80E44BE6BEC}" type="parTrans" cxnId="{BCAD430C-0014-49AC-917D-DF41BAE93B66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835865A9-DFD9-4929-9337-81AD19B0BD6A}" type="sibTrans" cxnId="{BCAD430C-0014-49AC-917D-DF41BAE93B66}">
      <dgm:prSet/>
      <dgm:spPr/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13B6FCC4-C2EE-4A75-AAD6-1539AFF48080}">
      <dgm:prSet phldrT="[Текст]"/>
      <dgm:spPr/>
      <dgm:t>
        <a:bodyPr/>
        <a:lstStyle/>
        <a:p>
          <a:r>
            <a:rPr lang="ru-RU" dirty="0" smtClean="0">
              <a:ln/>
              <a:solidFill>
                <a:srgbClr val="000000"/>
              </a:solidFill>
            </a:rPr>
            <a:t>Малый</a:t>
          </a:r>
          <a:r>
            <a:rPr lang="ru-RU" dirty="0" smtClean="0">
              <a:ln/>
            </a:rPr>
            <a:t> </a:t>
          </a:r>
          <a:r>
            <a:rPr lang="ru-RU" dirty="0" smtClean="0">
              <a:ln/>
              <a:solidFill>
                <a:srgbClr val="000000"/>
              </a:solidFill>
            </a:rPr>
            <a:t>Совет</a:t>
          </a:r>
        </a:p>
        <a:p>
          <a:r>
            <a:rPr lang="ru-RU" dirty="0" smtClean="0">
              <a:ln/>
              <a:solidFill>
                <a:srgbClr val="000000"/>
              </a:solidFill>
            </a:rPr>
            <a:t>2 ступень </a:t>
          </a:r>
        </a:p>
        <a:p>
          <a:r>
            <a:rPr lang="ru-RU" dirty="0" smtClean="0">
              <a:ln/>
              <a:solidFill>
                <a:srgbClr val="000000"/>
              </a:solidFill>
            </a:rPr>
            <a:t>5-9 классы</a:t>
          </a:r>
          <a:endParaRPr lang="ru-RU" dirty="0">
            <a:ln/>
            <a:solidFill>
              <a:srgbClr val="000000"/>
            </a:solidFill>
          </a:endParaRPr>
        </a:p>
      </dgm:t>
    </dgm:pt>
    <dgm:pt modelId="{43501AC8-B9BE-42F2-9854-058B4A347226}" type="parTrans" cxnId="{E0D94A19-1B96-4F2A-91D7-570E7B6D71D0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CFDFE0C1-AA81-4BA0-8178-4A2FB291E821}" type="sibTrans" cxnId="{E0D94A19-1B96-4F2A-91D7-570E7B6D71D0}">
      <dgm:prSet/>
      <dgm:spPr/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4D151493-BF34-4742-B9BF-CAF3F87F2B9E}">
      <dgm:prSet phldrT="[Текст]"/>
      <dgm:spPr/>
      <dgm:t>
        <a:bodyPr/>
        <a:lstStyle/>
        <a:p>
          <a:r>
            <a:rPr lang="ru-RU" dirty="0" smtClean="0">
              <a:ln/>
              <a:solidFill>
                <a:srgbClr val="000000"/>
              </a:solidFill>
            </a:rPr>
            <a:t>Комиссия Спорта и здоровья</a:t>
          </a:r>
          <a:endParaRPr lang="ru-RU" dirty="0">
            <a:ln/>
            <a:solidFill>
              <a:srgbClr val="000000"/>
            </a:solidFill>
          </a:endParaRPr>
        </a:p>
      </dgm:t>
    </dgm:pt>
    <dgm:pt modelId="{D992EF51-7A2B-484F-95B6-00336E1DDFE1}" type="parTrans" cxnId="{6E5A4DFF-E06E-4F00-A4B7-DFEB52D6DDA0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D9AF0B91-EEAF-44F5-AC5F-398FC7A38A23}" type="sibTrans" cxnId="{6E5A4DFF-E06E-4F00-A4B7-DFEB52D6DDA0}">
      <dgm:prSet/>
      <dgm:spPr/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CD1F0D27-F088-4E27-A21B-F697F8977C77}">
      <dgm:prSet phldrT="[Текст]"/>
      <dgm:spPr/>
      <dgm:t>
        <a:bodyPr/>
        <a:lstStyle/>
        <a:p>
          <a:r>
            <a:rPr lang="ru-RU" dirty="0" smtClean="0">
              <a:ln/>
              <a:solidFill>
                <a:srgbClr val="000000"/>
              </a:solidFill>
            </a:rPr>
            <a:t>Комиссия Знаний</a:t>
          </a:r>
          <a:endParaRPr lang="ru-RU" dirty="0">
            <a:ln/>
            <a:solidFill>
              <a:srgbClr val="000000"/>
            </a:solidFill>
          </a:endParaRPr>
        </a:p>
      </dgm:t>
    </dgm:pt>
    <dgm:pt modelId="{8862E8D5-2B78-45D4-B364-30706E4420FF}" type="parTrans" cxnId="{DF2BA178-EDCB-4BF8-A94B-EE9CEAADCE1A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7DE3DB82-4751-42A1-A87E-DBBD7E82A16D}" type="sibTrans" cxnId="{DF2BA178-EDCB-4BF8-A94B-EE9CEAADCE1A}">
      <dgm:prSet/>
      <dgm:spPr/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86D81FDF-A499-4475-B8AB-A40D69453579}">
      <dgm:prSet/>
      <dgm:spPr/>
      <dgm:t>
        <a:bodyPr/>
        <a:lstStyle/>
        <a:p>
          <a:r>
            <a:rPr lang="ru-RU" dirty="0" smtClean="0">
              <a:ln/>
              <a:solidFill>
                <a:srgbClr val="000000"/>
              </a:solidFill>
            </a:rPr>
            <a:t>Малый</a:t>
          </a:r>
          <a:r>
            <a:rPr lang="ru-RU" dirty="0" smtClean="0">
              <a:ln/>
            </a:rPr>
            <a:t> </a:t>
          </a:r>
          <a:r>
            <a:rPr lang="ru-RU" dirty="0" smtClean="0">
              <a:ln/>
              <a:solidFill>
                <a:srgbClr val="000000"/>
              </a:solidFill>
            </a:rPr>
            <a:t>Совет</a:t>
          </a:r>
        </a:p>
        <a:p>
          <a:r>
            <a:rPr lang="ru-RU" dirty="0" smtClean="0">
              <a:ln/>
              <a:solidFill>
                <a:srgbClr val="000000"/>
              </a:solidFill>
            </a:rPr>
            <a:t>3 ступень </a:t>
          </a:r>
        </a:p>
        <a:p>
          <a:r>
            <a:rPr lang="ru-RU" dirty="0" smtClean="0">
              <a:ln/>
              <a:solidFill>
                <a:srgbClr val="000000"/>
              </a:solidFill>
            </a:rPr>
            <a:t>10-11</a:t>
          </a:r>
          <a:r>
            <a:rPr lang="ru-RU" dirty="0" smtClean="0">
              <a:ln/>
            </a:rPr>
            <a:t> </a:t>
          </a:r>
          <a:r>
            <a:rPr lang="ru-RU" dirty="0" smtClean="0">
              <a:ln/>
              <a:solidFill>
                <a:srgbClr val="000000"/>
              </a:solidFill>
            </a:rPr>
            <a:t>классы</a:t>
          </a:r>
          <a:endParaRPr lang="ru-RU" dirty="0">
            <a:ln/>
            <a:solidFill>
              <a:srgbClr val="000000"/>
            </a:solidFill>
          </a:endParaRPr>
        </a:p>
      </dgm:t>
    </dgm:pt>
    <dgm:pt modelId="{4CD68D06-FD1D-4F31-B140-AC057739524A}" type="parTrans" cxnId="{8BFC9D8D-0643-4860-8915-E98A89E15465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B63E8DC6-5676-4085-AEEB-487EFB386921}" type="sibTrans" cxnId="{8BFC9D8D-0643-4860-8915-E98A89E15465}">
      <dgm:prSet/>
      <dgm:spPr/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9D00D615-DDF0-4BEE-9B40-62A87CABC106}">
      <dgm:prSet phldrT="[Текст]"/>
      <dgm:spPr/>
      <dgm:t>
        <a:bodyPr/>
        <a:lstStyle/>
        <a:p>
          <a:r>
            <a:rPr lang="ru-RU" dirty="0" smtClean="0">
              <a:ln/>
              <a:solidFill>
                <a:srgbClr val="000000"/>
              </a:solidFill>
            </a:rPr>
            <a:t>Комиссия Знаний</a:t>
          </a:r>
          <a:endParaRPr lang="ru-RU" dirty="0">
            <a:ln/>
            <a:solidFill>
              <a:srgbClr val="000000"/>
            </a:solidFill>
          </a:endParaRPr>
        </a:p>
      </dgm:t>
    </dgm:pt>
    <dgm:pt modelId="{504E7F21-8618-4B88-8318-CE17BE8A4DC1}" type="parTrans" cxnId="{B58B614A-4FDD-4727-9E95-60D6CDB97CB2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87BCEFF0-717F-4172-AAC2-A7E7404AFB9A}" type="sibTrans" cxnId="{B58B614A-4FDD-4727-9E95-60D6CDB97CB2}">
      <dgm:prSet/>
      <dgm:spPr/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FEA1E756-0D24-4919-9CD6-D8B1BAAFEB6F}">
      <dgm:prSet phldrT="[Текст]"/>
      <dgm:spPr/>
      <dgm:t>
        <a:bodyPr/>
        <a:lstStyle/>
        <a:p>
          <a:r>
            <a:rPr lang="ru-RU" dirty="0" smtClean="0">
              <a:ln/>
              <a:solidFill>
                <a:srgbClr val="000000"/>
              </a:solidFill>
            </a:rPr>
            <a:t>Комиссия Организаторов</a:t>
          </a:r>
          <a:endParaRPr lang="ru-RU" dirty="0">
            <a:ln/>
            <a:solidFill>
              <a:srgbClr val="000000"/>
            </a:solidFill>
          </a:endParaRPr>
        </a:p>
      </dgm:t>
    </dgm:pt>
    <dgm:pt modelId="{E309B8B1-2561-4441-A15C-090B40861DAE}" type="parTrans" cxnId="{ACC1D0C7-0D0C-4D62-95CE-4977430CA6CA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91F9EAE2-81D5-4AE8-B594-5F6A2BEA5218}" type="sibTrans" cxnId="{ACC1D0C7-0D0C-4D62-95CE-4977430CA6CA}">
      <dgm:prSet/>
      <dgm:spPr/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A9B730C4-305A-4ED6-A18B-EFC8565202D2}">
      <dgm:prSet phldrT="[Текст]"/>
      <dgm:spPr/>
      <dgm:t>
        <a:bodyPr/>
        <a:lstStyle/>
        <a:p>
          <a:r>
            <a:rPr lang="ru-RU" dirty="0" smtClean="0">
              <a:ln/>
              <a:solidFill>
                <a:srgbClr val="000000"/>
              </a:solidFill>
            </a:rPr>
            <a:t>Комиссия Спорта и здоровья</a:t>
          </a:r>
          <a:endParaRPr lang="ru-RU" dirty="0">
            <a:ln/>
            <a:solidFill>
              <a:srgbClr val="000000"/>
            </a:solidFill>
          </a:endParaRPr>
        </a:p>
      </dgm:t>
    </dgm:pt>
    <dgm:pt modelId="{8F4890B3-BC48-4E4C-990E-30AA7D12B703}" type="parTrans" cxnId="{6974346B-AF81-486F-9E77-8D5160EDA170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DB18FE1E-4941-4467-AC42-5CB29E3713BC}" type="sibTrans" cxnId="{6974346B-AF81-486F-9E77-8D5160EDA170}">
      <dgm:prSet/>
      <dgm:spPr/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90AB09A5-7CDA-4AA3-85EE-A26BD276DF7C}">
      <dgm:prSet phldrT="[Текст]"/>
      <dgm:spPr/>
      <dgm:t>
        <a:bodyPr/>
        <a:lstStyle/>
        <a:p>
          <a:r>
            <a:rPr lang="ru-RU" dirty="0" smtClean="0">
              <a:ln/>
              <a:solidFill>
                <a:srgbClr val="000000"/>
              </a:solidFill>
            </a:rPr>
            <a:t>Комиссия Организаторов</a:t>
          </a:r>
          <a:endParaRPr lang="ru-RU" dirty="0">
            <a:ln/>
            <a:solidFill>
              <a:srgbClr val="000000"/>
            </a:solidFill>
          </a:endParaRPr>
        </a:p>
      </dgm:t>
    </dgm:pt>
    <dgm:pt modelId="{70C25B94-223E-4756-AE61-07EC9489C348}" type="parTrans" cxnId="{6F64EBE8-CF9E-4573-ADA3-4C9B747554FE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299EB06F-FCDF-4C16-B1B2-22B854BBBC84}" type="sibTrans" cxnId="{6F64EBE8-CF9E-4573-ADA3-4C9B747554FE}">
      <dgm:prSet/>
      <dgm:spPr/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318B1D35-5EDB-4A51-B0E5-5C45ED92ADE0}">
      <dgm:prSet phldrT="[Текст]"/>
      <dgm:spPr/>
      <dgm:t>
        <a:bodyPr/>
        <a:lstStyle/>
        <a:p>
          <a:r>
            <a:rPr lang="ru-RU" dirty="0" smtClean="0">
              <a:ln/>
              <a:solidFill>
                <a:srgbClr val="000000"/>
              </a:solidFill>
            </a:rPr>
            <a:t>Комиссия Спорта и здоровья</a:t>
          </a:r>
          <a:endParaRPr lang="ru-RU" dirty="0">
            <a:ln/>
            <a:solidFill>
              <a:srgbClr val="000000"/>
            </a:solidFill>
          </a:endParaRPr>
        </a:p>
      </dgm:t>
    </dgm:pt>
    <dgm:pt modelId="{C13A203A-0BBB-4C65-B78C-1FA9035408A8}" type="parTrans" cxnId="{57407EF1-626E-45D8-B488-366AD7C1DCCB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BEAED63A-A28C-4AFF-81DD-723B8529AF71}" type="sibTrans" cxnId="{57407EF1-626E-45D8-B488-366AD7C1DCCB}">
      <dgm:prSet/>
      <dgm:spPr/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104A2056-9F5C-4192-8EF8-5B2DE13910EF}" type="pres">
      <dgm:prSet presAssocID="{2DFA931A-BF34-4B3E-A245-C9229EF6CAD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94B28DF-F870-40E0-BD8A-E65422EB4D87}" type="pres">
      <dgm:prSet presAssocID="{2CF0F2E7-CE05-455C-80A4-A663071D2224}" presName="hierRoot1" presStyleCnt="0">
        <dgm:presLayoutVars>
          <dgm:hierBranch val="init"/>
        </dgm:presLayoutVars>
      </dgm:prSet>
      <dgm:spPr/>
    </dgm:pt>
    <dgm:pt modelId="{D9EF33DE-64B2-4301-BBE1-F39C4B70EA95}" type="pres">
      <dgm:prSet presAssocID="{2CF0F2E7-CE05-455C-80A4-A663071D2224}" presName="rootComposite1" presStyleCnt="0"/>
      <dgm:spPr/>
    </dgm:pt>
    <dgm:pt modelId="{01DDDD3F-9FC2-412D-8ADC-FB3D3801AF99}" type="pres">
      <dgm:prSet presAssocID="{2CF0F2E7-CE05-455C-80A4-A663071D2224}" presName="rootText1" presStyleLbl="node0" presStyleIdx="0" presStyleCnt="1" custScaleX="113308" custScaleY="162110" custLinFactNeighborX="-61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642631-D64C-4812-B618-334C40D55150}" type="pres">
      <dgm:prSet presAssocID="{2CF0F2E7-CE05-455C-80A4-A663071D222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98FA14A9-6255-43A7-A915-36951E43A05A}" type="pres">
      <dgm:prSet presAssocID="{2CF0F2E7-CE05-455C-80A4-A663071D2224}" presName="hierChild2" presStyleCnt="0"/>
      <dgm:spPr/>
    </dgm:pt>
    <dgm:pt modelId="{05B064E8-2AE5-4129-ACD1-C4017C7FDDF2}" type="pres">
      <dgm:prSet presAssocID="{C03433CC-18A3-4529-88B8-FAD63BBFB088}" presName="Name64" presStyleLbl="parChTrans1D2" presStyleIdx="0" presStyleCnt="3"/>
      <dgm:spPr/>
      <dgm:t>
        <a:bodyPr/>
        <a:lstStyle/>
        <a:p>
          <a:endParaRPr lang="ru-RU"/>
        </a:p>
      </dgm:t>
    </dgm:pt>
    <dgm:pt modelId="{97E128A6-5AB2-4E39-BE31-96A494C1B190}" type="pres">
      <dgm:prSet presAssocID="{734308F5-92D3-4BC6-8998-32FE70C296C8}" presName="hierRoot2" presStyleCnt="0">
        <dgm:presLayoutVars>
          <dgm:hierBranch val="init"/>
        </dgm:presLayoutVars>
      </dgm:prSet>
      <dgm:spPr/>
    </dgm:pt>
    <dgm:pt modelId="{08A1CEE9-6412-455A-8822-78D41F092E3D}" type="pres">
      <dgm:prSet presAssocID="{734308F5-92D3-4BC6-8998-32FE70C296C8}" presName="rootComposite" presStyleCnt="0"/>
      <dgm:spPr/>
    </dgm:pt>
    <dgm:pt modelId="{D886C20C-7762-48FB-BD12-F1B4ED7A68EE}" type="pres">
      <dgm:prSet presAssocID="{734308F5-92D3-4BC6-8998-32FE70C296C8}" presName="rootText" presStyleLbl="node2" presStyleIdx="0" presStyleCnt="3" custScaleX="113342" custScaleY="1620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FF20BC5-AAFE-4409-9F94-2B461565510D}" type="pres">
      <dgm:prSet presAssocID="{734308F5-92D3-4BC6-8998-32FE70C296C8}" presName="rootConnector" presStyleLbl="node2" presStyleIdx="0" presStyleCnt="3"/>
      <dgm:spPr/>
      <dgm:t>
        <a:bodyPr/>
        <a:lstStyle/>
        <a:p>
          <a:endParaRPr lang="ru-RU"/>
        </a:p>
      </dgm:t>
    </dgm:pt>
    <dgm:pt modelId="{C27A82CD-4DCC-40E9-A3E1-7F007EA7F3B2}" type="pres">
      <dgm:prSet presAssocID="{734308F5-92D3-4BC6-8998-32FE70C296C8}" presName="hierChild4" presStyleCnt="0"/>
      <dgm:spPr/>
    </dgm:pt>
    <dgm:pt modelId="{710CFC46-F1CB-4432-95DA-4AE10EE70847}" type="pres">
      <dgm:prSet presAssocID="{FA2CAD0D-89E8-45E2-94AE-620200A553E8}" presName="Name64" presStyleLbl="parChTrans1D3" presStyleIdx="0" presStyleCnt="9"/>
      <dgm:spPr/>
      <dgm:t>
        <a:bodyPr/>
        <a:lstStyle/>
        <a:p>
          <a:endParaRPr lang="ru-RU"/>
        </a:p>
      </dgm:t>
    </dgm:pt>
    <dgm:pt modelId="{D252AD00-5851-4293-B26B-3FFE786730C0}" type="pres">
      <dgm:prSet presAssocID="{76126DF2-277D-4B78-B57D-6C8B77469C35}" presName="hierRoot2" presStyleCnt="0">
        <dgm:presLayoutVars>
          <dgm:hierBranch val="init"/>
        </dgm:presLayoutVars>
      </dgm:prSet>
      <dgm:spPr/>
    </dgm:pt>
    <dgm:pt modelId="{1A8E1EA0-A7E2-4F64-8382-6CD0AB889AE6}" type="pres">
      <dgm:prSet presAssocID="{76126DF2-277D-4B78-B57D-6C8B77469C35}" presName="rootComposite" presStyleCnt="0"/>
      <dgm:spPr/>
    </dgm:pt>
    <dgm:pt modelId="{BFE719EF-0F68-4E7C-B22B-759DCC25ABE3}" type="pres">
      <dgm:prSet presAssocID="{76126DF2-277D-4B78-B57D-6C8B77469C35}" presName="rootText" presStyleLbl="node3" presStyleIdx="0" presStyleCnt="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E617C2-9996-452E-B855-506B6B5D396D}" type="pres">
      <dgm:prSet presAssocID="{76126DF2-277D-4B78-B57D-6C8B77469C35}" presName="rootConnector" presStyleLbl="node3" presStyleIdx="0" presStyleCnt="9"/>
      <dgm:spPr/>
      <dgm:t>
        <a:bodyPr/>
        <a:lstStyle/>
        <a:p>
          <a:endParaRPr lang="ru-RU"/>
        </a:p>
      </dgm:t>
    </dgm:pt>
    <dgm:pt modelId="{560613CE-B6E8-414A-B9FE-1BCDA876BEDE}" type="pres">
      <dgm:prSet presAssocID="{76126DF2-277D-4B78-B57D-6C8B77469C35}" presName="hierChild4" presStyleCnt="0"/>
      <dgm:spPr/>
    </dgm:pt>
    <dgm:pt modelId="{DB636E6D-91C8-48A4-8D4D-8A0FC9074A33}" type="pres">
      <dgm:prSet presAssocID="{76126DF2-277D-4B78-B57D-6C8B77469C35}" presName="hierChild5" presStyleCnt="0"/>
      <dgm:spPr/>
    </dgm:pt>
    <dgm:pt modelId="{9B769958-3905-48B4-B556-DB18B5977B24}" type="pres">
      <dgm:prSet presAssocID="{30AD66A5-C5C3-4A96-B089-D80E44BE6BEC}" presName="Name64" presStyleLbl="parChTrans1D3" presStyleIdx="1" presStyleCnt="9"/>
      <dgm:spPr/>
      <dgm:t>
        <a:bodyPr/>
        <a:lstStyle/>
        <a:p>
          <a:endParaRPr lang="ru-RU"/>
        </a:p>
      </dgm:t>
    </dgm:pt>
    <dgm:pt modelId="{543413C7-A49C-4E0B-8179-92B8FC1A0537}" type="pres">
      <dgm:prSet presAssocID="{2CB31E74-286D-43E8-BF5E-93CDC4B93264}" presName="hierRoot2" presStyleCnt="0">
        <dgm:presLayoutVars>
          <dgm:hierBranch val="init"/>
        </dgm:presLayoutVars>
      </dgm:prSet>
      <dgm:spPr/>
    </dgm:pt>
    <dgm:pt modelId="{ADACE250-D56F-413B-8297-0C46B15DE8A1}" type="pres">
      <dgm:prSet presAssocID="{2CB31E74-286D-43E8-BF5E-93CDC4B93264}" presName="rootComposite" presStyleCnt="0"/>
      <dgm:spPr/>
    </dgm:pt>
    <dgm:pt modelId="{15998BE6-80B6-4E3E-811F-EB6E1A0B6303}" type="pres">
      <dgm:prSet presAssocID="{2CB31E74-286D-43E8-BF5E-93CDC4B93264}" presName="rootText" presStyleLbl="node3" presStyleIdx="1" presStyleCnt="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F126D7-B02D-404F-A10B-5E844E255FE1}" type="pres">
      <dgm:prSet presAssocID="{2CB31E74-286D-43E8-BF5E-93CDC4B93264}" presName="rootConnector" presStyleLbl="node3" presStyleIdx="1" presStyleCnt="9"/>
      <dgm:spPr/>
      <dgm:t>
        <a:bodyPr/>
        <a:lstStyle/>
        <a:p>
          <a:endParaRPr lang="ru-RU"/>
        </a:p>
      </dgm:t>
    </dgm:pt>
    <dgm:pt modelId="{E6E98072-1C3E-49E5-A929-CFB27FDA0F6A}" type="pres">
      <dgm:prSet presAssocID="{2CB31E74-286D-43E8-BF5E-93CDC4B93264}" presName="hierChild4" presStyleCnt="0"/>
      <dgm:spPr/>
    </dgm:pt>
    <dgm:pt modelId="{C4192C31-3508-42E1-904D-893EF773EB8C}" type="pres">
      <dgm:prSet presAssocID="{2CB31E74-286D-43E8-BF5E-93CDC4B93264}" presName="hierChild5" presStyleCnt="0"/>
      <dgm:spPr/>
    </dgm:pt>
    <dgm:pt modelId="{B6F8229C-FF6B-4A5F-A1D3-F02A4B340A81}" type="pres">
      <dgm:prSet presAssocID="{D992EF51-7A2B-484F-95B6-00336E1DDFE1}" presName="Name64" presStyleLbl="parChTrans1D3" presStyleIdx="2" presStyleCnt="9"/>
      <dgm:spPr/>
      <dgm:t>
        <a:bodyPr/>
        <a:lstStyle/>
        <a:p>
          <a:endParaRPr lang="ru-RU"/>
        </a:p>
      </dgm:t>
    </dgm:pt>
    <dgm:pt modelId="{2A579004-4A74-4C2F-987D-681D407F360C}" type="pres">
      <dgm:prSet presAssocID="{4D151493-BF34-4742-B9BF-CAF3F87F2B9E}" presName="hierRoot2" presStyleCnt="0">
        <dgm:presLayoutVars>
          <dgm:hierBranch val="init"/>
        </dgm:presLayoutVars>
      </dgm:prSet>
      <dgm:spPr/>
    </dgm:pt>
    <dgm:pt modelId="{8EDE2335-5379-4F25-8436-88FA422AA49A}" type="pres">
      <dgm:prSet presAssocID="{4D151493-BF34-4742-B9BF-CAF3F87F2B9E}" presName="rootComposite" presStyleCnt="0"/>
      <dgm:spPr/>
    </dgm:pt>
    <dgm:pt modelId="{02F58870-5AFF-483E-B429-AB7ABB7111AA}" type="pres">
      <dgm:prSet presAssocID="{4D151493-BF34-4742-B9BF-CAF3F87F2B9E}" presName="rootText" presStyleLbl="node3" presStyleIdx="2" presStyleCnt="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B2BE9F-3C34-4A7F-8D91-D772FC7CFB06}" type="pres">
      <dgm:prSet presAssocID="{4D151493-BF34-4742-B9BF-CAF3F87F2B9E}" presName="rootConnector" presStyleLbl="node3" presStyleIdx="2" presStyleCnt="9"/>
      <dgm:spPr/>
      <dgm:t>
        <a:bodyPr/>
        <a:lstStyle/>
        <a:p>
          <a:endParaRPr lang="ru-RU"/>
        </a:p>
      </dgm:t>
    </dgm:pt>
    <dgm:pt modelId="{43CF59FF-C669-4869-B0C5-2E031F51CB1D}" type="pres">
      <dgm:prSet presAssocID="{4D151493-BF34-4742-B9BF-CAF3F87F2B9E}" presName="hierChild4" presStyleCnt="0"/>
      <dgm:spPr/>
    </dgm:pt>
    <dgm:pt modelId="{40EF3A35-953C-4DE7-AF25-40B3AF36EEC6}" type="pres">
      <dgm:prSet presAssocID="{4D151493-BF34-4742-B9BF-CAF3F87F2B9E}" presName="hierChild5" presStyleCnt="0"/>
      <dgm:spPr/>
    </dgm:pt>
    <dgm:pt modelId="{6638EC73-0314-4721-B95F-E7643F385E4D}" type="pres">
      <dgm:prSet presAssocID="{734308F5-92D3-4BC6-8998-32FE70C296C8}" presName="hierChild5" presStyleCnt="0"/>
      <dgm:spPr/>
    </dgm:pt>
    <dgm:pt modelId="{A13149BB-88F6-46FA-AA47-61F5B85AE94F}" type="pres">
      <dgm:prSet presAssocID="{43501AC8-B9BE-42F2-9854-058B4A347226}" presName="Name64" presStyleLbl="parChTrans1D2" presStyleIdx="1" presStyleCnt="3"/>
      <dgm:spPr/>
      <dgm:t>
        <a:bodyPr/>
        <a:lstStyle/>
        <a:p>
          <a:endParaRPr lang="ru-RU"/>
        </a:p>
      </dgm:t>
    </dgm:pt>
    <dgm:pt modelId="{EDD2CF87-4C18-46BA-93DC-F4B4504BD2FB}" type="pres">
      <dgm:prSet presAssocID="{13B6FCC4-C2EE-4A75-AAD6-1539AFF48080}" presName="hierRoot2" presStyleCnt="0">
        <dgm:presLayoutVars>
          <dgm:hierBranch val="init"/>
        </dgm:presLayoutVars>
      </dgm:prSet>
      <dgm:spPr/>
    </dgm:pt>
    <dgm:pt modelId="{496CE6CE-7739-40AB-B9BA-9ED227BA70EF}" type="pres">
      <dgm:prSet presAssocID="{13B6FCC4-C2EE-4A75-AAD6-1539AFF48080}" presName="rootComposite" presStyleCnt="0"/>
      <dgm:spPr/>
    </dgm:pt>
    <dgm:pt modelId="{1D9AF5F0-979F-4B5F-86ED-DE365AB2E8FF}" type="pres">
      <dgm:prSet presAssocID="{13B6FCC4-C2EE-4A75-AAD6-1539AFF48080}" presName="rootText" presStyleLbl="node2" presStyleIdx="1" presStyleCnt="3" custScaleX="113273" custScaleY="1620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06875E-B193-4142-B617-5904CAD79724}" type="pres">
      <dgm:prSet presAssocID="{13B6FCC4-C2EE-4A75-AAD6-1539AFF48080}" presName="rootConnector" presStyleLbl="node2" presStyleIdx="1" presStyleCnt="3"/>
      <dgm:spPr/>
      <dgm:t>
        <a:bodyPr/>
        <a:lstStyle/>
        <a:p>
          <a:endParaRPr lang="ru-RU"/>
        </a:p>
      </dgm:t>
    </dgm:pt>
    <dgm:pt modelId="{912B5493-6808-4900-BF5E-C16AB1DB5A79}" type="pres">
      <dgm:prSet presAssocID="{13B6FCC4-C2EE-4A75-AAD6-1539AFF48080}" presName="hierChild4" presStyleCnt="0"/>
      <dgm:spPr/>
    </dgm:pt>
    <dgm:pt modelId="{FC59A033-781B-4052-A9F1-A7652442E719}" type="pres">
      <dgm:prSet presAssocID="{8862E8D5-2B78-45D4-B364-30706E4420FF}" presName="Name64" presStyleLbl="parChTrans1D3" presStyleIdx="3" presStyleCnt="9"/>
      <dgm:spPr/>
      <dgm:t>
        <a:bodyPr/>
        <a:lstStyle/>
        <a:p>
          <a:endParaRPr lang="ru-RU"/>
        </a:p>
      </dgm:t>
    </dgm:pt>
    <dgm:pt modelId="{814597E3-D957-46D9-B656-0F254ECB024C}" type="pres">
      <dgm:prSet presAssocID="{CD1F0D27-F088-4E27-A21B-F697F8977C77}" presName="hierRoot2" presStyleCnt="0">
        <dgm:presLayoutVars>
          <dgm:hierBranch val="init"/>
        </dgm:presLayoutVars>
      </dgm:prSet>
      <dgm:spPr/>
    </dgm:pt>
    <dgm:pt modelId="{D6577695-116C-473A-B1C8-A03153D53FE4}" type="pres">
      <dgm:prSet presAssocID="{CD1F0D27-F088-4E27-A21B-F697F8977C77}" presName="rootComposite" presStyleCnt="0"/>
      <dgm:spPr/>
    </dgm:pt>
    <dgm:pt modelId="{458F1D02-F257-4B4A-9247-B11C3F478AAE}" type="pres">
      <dgm:prSet presAssocID="{CD1F0D27-F088-4E27-A21B-F697F8977C77}" presName="rootText" presStyleLbl="node3" presStyleIdx="3" presStyleCnt="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D090D41-1CF7-4C71-9E95-205E7E91BD42}" type="pres">
      <dgm:prSet presAssocID="{CD1F0D27-F088-4E27-A21B-F697F8977C77}" presName="rootConnector" presStyleLbl="node3" presStyleIdx="3" presStyleCnt="9"/>
      <dgm:spPr/>
      <dgm:t>
        <a:bodyPr/>
        <a:lstStyle/>
        <a:p>
          <a:endParaRPr lang="ru-RU"/>
        </a:p>
      </dgm:t>
    </dgm:pt>
    <dgm:pt modelId="{C36B1C47-A0F1-419A-989B-29353105DAEC}" type="pres">
      <dgm:prSet presAssocID="{CD1F0D27-F088-4E27-A21B-F697F8977C77}" presName="hierChild4" presStyleCnt="0"/>
      <dgm:spPr/>
    </dgm:pt>
    <dgm:pt modelId="{AC3D3F3B-6635-4DA1-B29A-A777B6CE893E}" type="pres">
      <dgm:prSet presAssocID="{CD1F0D27-F088-4E27-A21B-F697F8977C77}" presName="hierChild5" presStyleCnt="0"/>
      <dgm:spPr/>
    </dgm:pt>
    <dgm:pt modelId="{47533715-1601-4B4C-B328-BE4524385C3B}" type="pres">
      <dgm:prSet presAssocID="{E309B8B1-2561-4441-A15C-090B40861DAE}" presName="Name64" presStyleLbl="parChTrans1D3" presStyleIdx="4" presStyleCnt="9"/>
      <dgm:spPr/>
      <dgm:t>
        <a:bodyPr/>
        <a:lstStyle/>
        <a:p>
          <a:endParaRPr lang="ru-RU"/>
        </a:p>
      </dgm:t>
    </dgm:pt>
    <dgm:pt modelId="{2678DBE8-3E18-4B85-9A43-8CFDB23DBF69}" type="pres">
      <dgm:prSet presAssocID="{FEA1E756-0D24-4919-9CD6-D8B1BAAFEB6F}" presName="hierRoot2" presStyleCnt="0">
        <dgm:presLayoutVars>
          <dgm:hierBranch val="init"/>
        </dgm:presLayoutVars>
      </dgm:prSet>
      <dgm:spPr/>
    </dgm:pt>
    <dgm:pt modelId="{4345DF29-CA03-4328-B8CB-101F61768044}" type="pres">
      <dgm:prSet presAssocID="{FEA1E756-0D24-4919-9CD6-D8B1BAAFEB6F}" presName="rootComposite" presStyleCnt="0"/>
      <dgm:spPr/>
    </dgm:pt>
    <dgm:pt modelId="{14080B9A-F947-4276-B064-0274679CA2C3}" type="pres">
      <dgm:prSet presAssocID="{FEA1E756-0D24-4919-9CD6-D8B1BAAFEB6F}" presName="rootText" presStyleLbl="node3" presStyleIdx="4" presStyleCnt="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A06A50-AB98-47A6-96B3-A31A2655BE58}" type="pres">
      <dgm:prSet presAssocID="{FEA1E756-0D24-4919-9CD6-D8B1BAAFEB6F}" presName="rootConnector" presStyleLbl="node3" presStyleIdx="4" presStyleCnt="9"/>
      <dgm:spPr/>
      <dgm:t>
        <a:bodyPr/>
        <a:lstStyle/>
        <a:p>
          <a:endParaRPr lang="ru-RU"/>
        </a:p>
      </dgm:t>
    </dgm:pt>
    <dgm:pt modelId="{C1794F48-AAF8-4E95-8F5C-E97103418BB8}" type="pres">
      <dgm:prSet presAssocID="{FEA1E756-0D24-4919-9CD6-D8B1BAAFEB6F}" presName="hierChild4" presStyleCnt="0"/>
      <dgm:spPr/>
    </dgm:pt>
    <dgm:pt modelId="{B708B613-377A-4C80-9DE5-8163FA38DD54}" type="pres">
      <dgm:prSet presAssocID="{FEA1E756-0D24-4919-9CD6-D8B1BAAFEB6F}" presName="hierChild5" presStyleCnt="0"/>
      <dgm:spPr/>
    </dgm:pt>
    <dgm:pt modelId="{8559E5BB-3EFA-4422-9DC3-5330C4385B1D}" type="pres">
      <dgm:prSet presAssocID="{8F4890B3-BC48-4E4C-990E-30AA7D12B703}" presName="Name64" presStyleLbl="parChTrans1D3" presStyleIdx="5" presStyleCnt="9"/>
      <dgm:spPr/>
      <dgm:t>
        <a:bodyPr/>
        <a:lstStyle/>
        <a:p>
          <a:endParaRPr lang="ru-RU"/>
        </a:p>
      </dgm:t>
    </dgm:pt>
    <dgm:pt modelId="{BE3CD11B-F6A5-49A9-93D6-FD95C37AF8A1}" type="pres">
      <dgm:prSet presAssocID="{A9B730C4-305A-4ED6-A18B-EFC8565202D2}" presName="hierRoot2" presStyleCnt="0">
        <dgm:presLayoutVars>
          <dgm:hierBranch val="init"/>
        </dgm:presLayoutVars>
      </dgm:prSet>
      <dgm:spPr/>
    </dgm:pt>
    <dgm:pt modelId="{447C9CFF-1C49-49EA-980C-FCC53A27D889}" type="pres">
      <dgm:prSet presAssocID="{A9B730C4-305A-4ED6-A18B-EFC8565202D2}" presName="rootComposite" presStyleCnt="0"/>
      <dgm:spPr/>
    </dgm:pt>
    <dgm:pt modelId="{FEC26E0F-33AD-4BDF-88A2-BC7B66239077}" type="pres">
      <dgm:prSet presAssocID="{A9B730C4-305A-4ED6-A18B-EFC8565202D2}" presName="rootText" presStyleLbl="node3" presStyleIdx="5" presStyleCnt="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A52F93-4D7F-44A2-8BFF-7083F7982DF6}" type="pres">
      <dgm:prSet presAssocID="{A9B730C4-305A-4ED6-A18B-EFC8565202D2}" presName="rootConnector" presStyleLbl="node3" presStyleIdx="5" presStyleCnt="9"/>
      <dgm:spPr/>
      <dgm:t>
        <a:bodyPr/>
        <a:lstStyle/>
        <a:p>
          <a:endParaRPr lang="ru-RU"/>
        </a:p>
      </dgm:t>
    </dgm:pt>
    <dgm:pt modelId="{324DFD28-B1D6-4953-9611-2AFA900E836F}" type="pres">
      <dgm:prSet presAssocID="{A9B730C4-305A-4ED6-A18B-EFC8565202D2}" presName="hierChild4" presStyleCnt="0"/>
      <dgm:spPr/>
    </dgm:pt>
    <dgm:pt modelId="{B30553ED-801D-429A-B52F-A9D812596713}" type="pres">
      <dgm:prSet presAssocID="{A9B730C4-305A-4ED6-A18B-EFC8565202D2}" presName="hierChild5" presStyleCnt="0"/>
      <dgm:spPr/>
    </dgm:pt>
    <dgm:pt modelId="{2D4BB68F-502F-462D-A563-48DA048183F6}" type="pres">
      <dgm:prSet presAssocID="{13B6FCC4-C2EE-4A75-AAD6-1539AFF48080}" presName="hierChild5" presStyleCnt="0"/>
      <dgm:spPr/>
    </dgm:pt>
    <dgm:pt modelId="{CA1E8131-A690-4237-8775-786FEFFB7D13}" type="pres">
      <dgm:prSet presAssocID="{4CD68D06-FD1D-4F31-B140-AC057739524A}" presName="Name64" presStyleLbl="parChTrans1D2" presStyleIdx="2" presStyleCnt="3"/>
      <dgm:spPr/>
      <dgm:t>
        <a:bodyPr/>
        <a:lstStyle/>
        <a:p>
          <a:endParaRPr lang="ru-RU"/>
        </a:p>
      </dgm:t>
    </dgm:pt>
    <dgm:pt modelId="{FFFF49F1-66FC-4B85-B7AA-DD2295F07A1A}" type="pres">
      <dgm:prSet presAssocID="{86D81FDF-A499-4475-B8AB-A40D69453579}" presName="hierRoot2" presStyleCnt="0">
        <dgm:presLayoutVars>
          <dgm:hierBranch val="init"/>
        </dgm:presLayoutVars>
      </dgm:prSet>
      <dgm:spPr/>
    </dgm:pt>
    <dgm:pt modelId="{0A9272BC-FBD3-4A18-9121-4C0AAA4DD5F1}" type="pres">
      <dgm:prSet presAssocID="{86D81FDF-A499-4475-B8AB-A40D69453579}" presName="rootComposite" presStyleCnt="0"/>
      <dgm:spPr/>
    </dgm:pt>
    <dgm:pt modelId="{258B214E-7678-4717-B80D-4C683B843455}" type="pres">
      <dgm:prSet presAssocID="{86D81FDF-A499-4475-B8AB-A40D69453579}" presName="rootText" presStyleLbl="node2" presStyleIdx="2" presStyleCnt="3" custScaleX="113273" custScaleY="1620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55DDF94-35C6-4C40-BEB1-42A31590E7AB}" type="pres">
      <dgm:prSet presAssocID="{86D81FDF-A499-4475-B8AB-A40D69453579}" presName="rootConnector" presStyleLbl="node2" presStyleIdx="2" presStyleCnt="3"/>
      <dgm:spPr/>
      <dgm:t>
        <a:bodyPr/>
        <a:lstStyle/>
        <a:p>
          <a:endParaRPr lang="ru-RU"/>
        </a:p>
      </dgm:t>
    </dgm:pt>
    <dgm:pt modelId="{3BD222AC-D4ED-4CB5-A4E8-F687BE77A508}" type="pres">
      <dgm:prSet presAssocID="{86D81FDF-A499-4475-B8AB-A40D69453579}" presName="hierChild4" presStyleCnt="0"/>
      <dgm:spPr/>
    </dgm:pt>
    <dgm:pt modelId="{5944487D-BF0D-43D0-8E43-DB007C783FDF}" type="pres">
      <dgm:prSet presAssocID="{504E7F21-8618-4B88-8318-CE17BE8A4DC1}" presName="Name64" presStyleLbl="parChTrans1D3" presStyleIdx="6" presStyleCnt="9"/>
      <dgm:spPr/>
      <dgm:t>
        <a:bodyPr/>
        <a:lstStyle/>
        <a:p>
          <a:endParaRPr lang="ru-RU"/>
        </a:p>
      </dgm:t>
    </dgm:pt>
    <dgm:pt modelId="{E2A65FF1-3E62-4201-A313-DF03C0E436E5}" type="pres">
      <dgm:prSet presAssocID="{9D00D615-DDF0-4BEE-9B40-62A87CABC106}" presName="hierRoot2" presStyleCnt="0">
        <dgm:presLayoutVars>
          <dgm:hierBranch val="init"/>
        </dgm:presLayoutVars>
      </dgm:prSet>
      <dgm:spPr/>
    </dgm:pt>
    <dgm:pt modelId="{10B75C33-13D6-4B9C-A92F-54CF9E447B34}" type="pres">
      <dgm:prSet presAssocID="{9D00D615-DDF0-4BEE-9B40-62A87CABC106}" presName="rootComposite" presStyleCnt="0"/>
      <dgm:spPr/>
    </dgm:pt>
    <dgm:pt modelId="{82774250-D2C2-4B8D-9C0F-AF8B307AFBB2}" type="pres">
      <dgm:prSet presAssocID="{9D00D615-DDF0-4BEE-9B40-62A87CABC106}" presName="rootText" presStyleLbl="node3" presStyleIdx="6" presStyleCnt="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D44271-00D1-4DD4-BEC5-A8A16AD655AB}" type="pres">
      <dgm:prSet presAssocID="{9D00D615-DDF0-4BEE-9B40-62A87CABC106}" presName="rootConnector" presStyleLbl="node3" presStyleIdx="6" presStyleCnt="9"/>
      <dgm:spPr/>
      <dgm:t>
        <a:bodyPr/>
        <a:lstStyle/>
        <a:p>
          <a:endParaRPr lang="ru-RU"/>
        </a:p>
      </dgm:t>
    </dgm:pt>
    <dgm:pt modelId="{CFCC001F-C664-441B-9AC3-737FB4732EBE}" type="pres">
      <dgm:prSet presAssocID="{9D00D615-DDF0-4BEE-9B40-62A87CABC106}" presName="hierChild4" presStyleCnt="0"/>
      <dgm:spPr/>
    </dgm:pt>
    <dgm:pt modelId="{BD76C38C-EDE7-4B89-A60E-B68015973357}" type="pres">
      <dgm:prSet presAssocID="{9D00D615-DDF0-4BEE-9B40-62A87CABC106}" presName="hierChild5" presStyleCnt="0"/>
      <dgm:spPr/>
    </dgm:pt>
    <dgm:pt modelId="{7456B79F-EA90-4FD1-890D-B3AD7C921C7D}" type="pres">
      <dgm:prSet presAssocID="{70C25B94-223E-4756-AE61-07EC9489C348}" presName="Name64" presStyleLbl="parChTrans1D3" presStyleIdx="7" presStyleCnt="9"/>
      <dgm:spPr/>
      <dgm:t>
        <a:bodyPr/>
        <a:lstStyle/>
        <a:p>
          <a:endParaRPr lang="ru-RU"/>
        </a:p>
      </dgm:t>
    </dgm:pt>
    <dgm:pt modelId="{BBA5CD6C-6784-43EF-AB5C-6EA336EC683C}" type="pres">
      <dgm:prSet presAssocID="{90AB09A5-7CDA-4AA3-85EE-A26BD276DF7C}" presName="hierRoot2" presStyleCnt="0">
        <dgm:presLayoutVars>
          <dgm:hierBranch val="init"/>
        </dgm:presLayoutVars>
      </dgm:prSet>
      <dgm:spPr/>
    </dgm:pt>
    <dgm:pt modelId="{65890330-595C-4EDD-A23E-9FA215574A58}" type="pres">
      <dgm:prSet presAssocID="{90AB09A5-7CDA-4AA3-85EE-A26BD276DF7C}" presName="rootComposite" presStyleCnt="0"/>
      <dgm:spPr/>
    </dgm:pt>
    <dgm:pt modelId="{D33A8BCC-76FB-4BB1-BBE7-D3034211AFAF}" type="pres">
      <dgm:prSet presAssocID="{90AB09A5-7CDA-4AA3-85EE-A26BD276DF7C}" presName="rootText" presStyleLbl="node3" presStyleIdx="7" presStyleCnt="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C5DDFC-F524-44A1-A7E9-1BB2DE3FBA98}" type="pres">
      <dgm:prSet presAssocID="{90AB09A5-7CDA-4AA3-85EE-A26BD276DF7C}" presName="rootConnector" presStyleLbl="node3" presStyleIdx="7" presStyleCnt="9"/>
      <dgm:spPr/>
      <dgm:t>
        <a:bodyPr/>
        <a:lstStyle/>
        <a:p>
          <a:endParaRPr lang="ru-RU"/>
        </a:p>
      </dgm:t>
    </dgm:pt>
    <dgm:pt modelId="{4A6C4C4A-03AE-44EE-B82A-2CB443FEA47A}" type="pres">
      <dgm:prSet presAssocID="{90AB09A5-7CDA-4AA3-85EE-A26BD276DF7C}" presName="hierChild4" presStyleCnt="0"/>
      <dgm:spPr/>
    </dgm:pt>
    <dgm:pt modelId="{9512F723-FF28-4D9F-B1E6-622C8573D93C}" type="pres">
      <dgm:prSet presAssocID="{90AB09A5-7CDA-4AA3-85EE-A26BD276DF7C}" presName="hierChild5" presStyleCnt="0"/>
      <dgm:spPr/>
    </dgm:pt>
    <dgm:pt modelId="{030929A0-AFAB-4E31-AA57-DE3ADB2D3C86}" type="pres">
      <dgm:prSet presAssocID="{C13A203A-0BBB-4C65-B78C-1FA9035408A8}" presName="Name64" presStyleLbl="parChTrans1D3" presStyleIdx="8" presStyleCnt="9"/>
      <dgm:spPr/>
      <dgm:t>
        <a:bodyPr/>
        <a:lstStyle/>
        <a:p>
          <a:endParaRPr lang="ru-RU"/>
        </a:p>
      </dgm:t>
    </dgm:pt>
    <dgm:pt modelId="{D4D34C64-4E25-486D-93D4-F8F9942EA477}" type="pres">
      <dgm:prSet presAssocID="{318B1D35-5EDB-4A51-B0E5-5C45ED92ADE0}" presName="hierRoot2" presStyleCnt="0">
        <dgm:presLayoutVars>
          <dgm:hierBranch val="init"/>
        </dgm:presLayoutVars>
      </dgm:prSet>
      <dgm:spPr/>
    </dgm:pt>
    <dgm:pt modelId="{E3A70E9D-2521-41CF-88F7-100FE7C85866}" type="pres">
      <dgm:prSet presAssocID="{318B1D35-5EDB-4A51-B0E5-5C45ED92ADE0}" presName="rootComposite" presStyleCnt="0"/>
      <dgm:spPr/>
    </dgm:pt>
    <dgm:pt modelId="{BF6ECAC6-8D72-4FCB-AD42-6B9EDDDBA504}" type="pres">
      <dgm:prSet presAssocID="{318B1D35-5EDB-4A51-B0E5-5C45ED92ADE0}" presName="rootText" presStyleLbl="node3" presStyleIdx="8" presStyleCnt="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FE76246-F1C1-4F97-9AED-3AD4A6E3ED47}" type="pres">
      <dgm:prSet presAssocID="{318B1D35-5EDB-4A51-B0E5-5C45ED92ADE0}" presName="rootConnector" presStyleLbl="node3" presStyleIdx="8" presStyleCnt="9"/>
      <dgm:spPr/>
      <dgm:t>
        <a:bodyPr/>
        <a:lstStyle/>
        <a:p>
          <a:endParaRPr lang="ru-RU"/>
        </a:p>
      </dgm:t>
    </dgm:pt>
    <dgm:pt modelId="{6FC0D50B-7B70-4B71-9F9E-D48E70AB15BC}" type="pres">
      <dgm:prSet presAssocID="{318B1D35-5EDB-4A51-B0E5-5C45ED92ADE0}" presName="hierChild4" presStyleCnt="0"/>
      <dgm:spPr/>
    </dgm:pt>
    <dgm:pt modelId="{28D34186-81ED-48E1-AEFB-1B6DAE1AE076}" type="pres">
      <dgm:prSet presAssocID="{318B1D35-5EDB-4A51-B0E5-5C45ED92ADE0}" presName="hierChild5" presStyleCnt="0"/>
      <dgm:spPr/>
    </dgm:pt>
    <dgm:pt modelId="{C5670E51-18E9-4C1F-9573-8DA5A2C9536B}" type="pres">
      <dgm:prSet presAssocID="{86D81FDF-A499-4475-B8AB-A40D69453579}" presName="hierChild5" presStyleCnt="0"/>
      <dgm:spPr/>
    </dgm:pt>
    <dgm:pt modelId="{A71A6520-C4BD-4A12-A8C4-C39F8A4FA38F}" type="pres">
      <dgm:prSet presAssocID="{2CF0F2E7-CE05-455C-80A4-A663071D2224}" presName="hierChild3" presStyleCnt="0"/>
      <dgm:spPr/>
    </dgm:pt>
  </dgm:ptLst>
  <dgm:cxnLst>
    <dgm:cxn modelId="{CD67288D-4669-482E-A2B3-2FE1FD275286}" type="presOf" srcId="{13B6FCC4-C2EE-4A75-AAD6-1539AFF48080}" destId="{0906875E-B193-4142-B617-5904CAD79724}" srcOrd="1" destOrd="0" presId="urn:microsoft.com/office/officeart/2009/3/layout/HorizontalOrganizationChart"/>
    <dgm:cxn modelId="{01B1FE0A-3724-4522-A7C9-BB9C2B2D0AD6}" type="presOf" srcId="{2DFA931A-BF34-4B3E-A245-C9229EF6CADC}" destId="{104A2056-9F5C-4192-8EF8-5B2DE13910EF}" srcOrd="0" destOrd="0" presId="urn:microsoft.com/office/officeart/2009/3/layout/HorizontalOrganizationChart"/>
    <dgm:cxn modelId="{DF2BA178-EDCB-4BF8-A94B-EE9CEAADCE1A}" srcId="{13B6FCC4-C2EE-4A75-AAD6-1539AFF48080}" destId="{CD1F0D27-F088-4E27-A21B-F697F8977C77}" srcOrd="0" destOrd="0" parTransId="{8862E8D5-2B78-45D4-B364-30706E4420FF}" sibTransId="{7DE3DB82-4751-42A1-A87E-DBBD7E82A16D}"/>
    <dgm:cxn modelId="{34F50195-4DE0-4BDC-ABFC-F97CA0532CD6}" type="presOf" srcId="{2CF0F2E7-CE05-455C-80A4-A663071D2224}" destId="{01DDDD3F-9FC2-412D-8ADC-FB3D3801AF99}" srcOrd="0" destOrd="0" presId="urn:microsoft.com/office/officeart/2009/3/layout/HorizontalOrganizationChart"/>
    <dgm:cxn modelId="{6974346B-AF81-486F-9E77-8D5160EDA170}" srcId="{13B6FCC4-C2EE-4A75-AAD6-1539AFF48080}" destId="{A9B730C4-305A-4ED6-A18B-EFC8565202D2}" srcOrd="2" destOrd="0" parTransId="{8F4890B3-BC48-4E4C-990E-30AA7D12B703}" sibTransId="{DB18FE1E-4941-4467-AC42-5CB29E3713BC}"/>
    <dgm:cxn modelId="{E0D94A19-1B96-4F2A-91D7-570E7B6D71D0}" srcId="{2CF0F2E7-CE05-455C-80A4-A663071D2224}" destId="{13B6FCC4-C2EE-4A75-AAD6-1539AFF48080}" srcOrd="1" destOrd="0" parTransId="{43501AC8-B9BE-42F2-9854-058B4A347226}" sibTransId="{CFDFE0C1-AA81-4BA0-8178-4A2FB291E821}"/>
    <dgm:cxn modelId="{AFD64091-9AE0-4B39-B5B9-A51DD8EC9ED8}" type="presOf" srcId="{734308F5-92D3-4BC6-8998-32FE70C296C8}" destId="{D886C20C-7762-48FB-BD12-F1B4ED7A68EE}" srcOrd="0" destOrd="0" presId="urn:microsoft.com/office/officeart/2009/3/layout/HorizontalOrganizationChart"/>
    <dgm:cxn modelId="{5C82254C-459D-46AA-98D2-4079ACCD9E15}" type="presOf" srcId="{76126DF2-277D-4B78-B57D-6C8B77469C35}" destId="{5FE617C2-9996-452E-B855-506B6B5D396D}" srcOrd="1" destOrd="0" presId="urn:microsoft.com/office/officeart/2009/3/layout/HorizontalOrganizationChart"/>
    <dgm:cxn modelId="{123827C1-C943-45C6-AEF9-2AF3C9C97A96}" type="presOf" srcId="{CD1F0D27-F088-4E27-A21B-F697F8977C77}" destId="{9D090D41-1CF7-4C71-9E95-205E7E91BD42}" srcOrd="1" destOrd="0" presId="urn:microsoft.com/office/officeart/2009/3/layout/HorizontalOrganizationChart"/>
    <dgm:cxn modelId="{EE7A9E3E-17B6-4EB6-A9E4-B25B03197AEA}" type="presOf" srcId="{FEA1E756-0D24-4919-9CD6-D8B1BAAFEB6F}" destId="{14080B9A-F947-4276-B064-0274679CA2C3}" srcOrd="0" destOrd="0" presId="urn:microsoft.com/office/officeart/2009/3/layout/HorizontalOrganizationChart"/>
    <dgm:cxn modelId="{DFAE891B-9D40-42B2-81C1-09813314B747}" type="presOf" srcId="{76126DF2-277D-4B78-B57D-6C8B77469C35}" destId="{BFE719EF-0F68-4E7C-B22B-759DCC25ABE3}" srcOrd="0" destOrd="0" presId="urn:microsoft.com/office/officeart/2009/3/layout/HorizontalOrganizationChart"/>
    <dgm:cxn modelId="{1D3823A6-472D-4F3F-A8E1-864B206088D8}" type="presOf" srcId="{FA2CAD0D-89E8-45E2-94AE-620200A553E8}" destId="{710CFC46-F1CB-4432-95DA-4AE10EE70847}" srcOrd="0" destOrd="0" presId="urn:microsoft.com/office/officeart/2009/3/layout/HorizontalOrganizationChart"/>
    <dgm:cxn modelId="{72E87827-BFAD-42AD-8030-A8070AF2FA64}" type="presOf" srcId="{8F4890B3-BC48-4E4C-990E-30AA7D12B703}" destId="{8559E5BB-3EFA-4422-9DC3-5330C4385B1D}" srcOrd="0" destOrd="0" presId="urn:microsoft.com/office/officeart/2009/3/layout/HorizontalOrganizationChart"/>
    <dgm:cxn modelId="{C6F053D5-4997-4087-A11B-CA24E930854D}" type="presOf" srcId="{318B1D35-5EDB-4A51-B0E5-5C45ED92ADE0}" destId="{FFE76246-F1C1-4F97-9AED-3AD4A6E3ED47}" srcOrd="1" destOrd="0" presId="urn:microsoft.com/office/officeart/2009/3/layout/HorizontalOrganizationChart"/>
    <dgm:cxn modelId="{3D790D34-0535-46EE-B648-7B2ACE093710}" srcId="{2CF0F2E7-CE05-455C-80A4-A663071D2224}" destId="{734308F5-92D3-4BC6-8998-32FE70C296C8}" srcOrd="0" destOrd="0" parTransId="{C03433CC-18A3-4529-88B8-FAD63BBFB088}" sibTransId="{9EFB2BD2-E64B-4821-8175-EC2D65F7150C}"/>
    <dgm:cxn modelId="{EABE704D-CCA0-4631-BD31-4E8AB21A3ACD}" type="presOf" srcId="{43501AC8-B9BE-42F2-9854-058B4A347226}" destId="{A13149BB-88F6-46FA-AA47-61F5B85AE94F}" srcOrd="0" destOrd="0" presId="urn:microsoft.com/office/officeart/2009/3/layout/HorizontalOrganizationChart"/>
    <dgm:cxn modelId="{E0A7C481-16FB-4A8C-800C-373C0E5EFF67}" type="presOf" srcId="{13B6FCC4-C2EE-4A75-AAD6-1539AFF48080}" destId="{1D9AF5F0-979F-4B5F-86ED-DE365AB2E8FF}" srcOrd="0" destOrd="0" presId="urn:microsoft.com/office/officeart/2009/3/layout/HorizontalOrganizationChart"/>
    <dgm:cxn modelId="{CA3B1AF8-63DF-4345-B928-20C2519F29A9}" type="presOf" srcId="{A9B730C4-305A-4ED6-A18B-EFC8565202D2}" destId="{B0A52F93-4D7F-44A2-8BFF-7083F7982DF6}" srcOrd="1" destOrd="0" presId="urn:microsoft.com/office/officeart/2009/3/layout/HorizontalOrganizationChart"/>
    <dgm:cxn modelId="{11BC1396-94A9-4D47-A621-D8252577C8AB}" type="presOf" srcId="{CD1F0D27-F088-4E27-A21B-F697F8977C77}" destId="{458F1D02-F257-4B4A-9247-B11C3F478AAE}" srcOrd="0" destOrd="0" presId="urn:microsoft.com/office/officeart/2009/3/layout/HorizontalOrganizationChart"/>
    <dgm:cxn modelId="{A663C088-432A-41EC-9ECF-EA844FD9E79A}" type="presOf" srcId="{86D81FDF-A499-4475-B8AB-A40D69453579}" destId="{258B214E-7678-4717-B80D-4C683B843455}" srcOrd="0" destOrd="0" presId="urn:microsoft.com/office/officeart/2009/3/layout/HorizontalOrganizationChart"/>
    <dgm:cxn modelId="{66FB5401-397F-48C2-A08B-E05F24D86294}" type="presOf" srcId="{30AD66A5-C5C3-4A96-B089-D80E44BE6BEC}" destId="{9B769958-3905-48B4-B556-DB18B5977B24}" srcOrd="0" destOrd="0" presId="urn:microsoft.com/office/officeart/2009/3/layout/HorizontalOrganizationChart"/>
    <dgm:cxn modelId="{0E5DF4DD-DD7A-41E2-86E9-E8F061093661}" type="presOf" srcId="{90AB09A5-7CDA-4AA3-85EE-A26BD276DF7C}" destId="{61C5DDFC-F524-44A1-A7E9-1BB2DE3FBA98}" srcOrd="1" destOrd="0" presId="urn:microsoft.com/office/officeart/2009/3/layout/HorizontalOrganizationChart"/>
    <dgm:cxn modelId="{D0A753BB-07BA-475D-AD8A-53C008E097B4}" type="presOf" srcId="{734308F5-92D3-4BC6-8998-32FE70C296C8}" destId="{BFF20BC5-AAFE-4409-9F94-2B461565510D}" srcOrd="1" destOrd="0" presId="urn:microsoft.com/office/officeart/2009/3/layout/HorizontalOrganizationChart"/>
    <dgm:cxn modelId="{1232EF9A-5951-4843-90E4-5947E5916E1D}" type="presOf" srcId="{504E7F21-8618-4B88-8318-CE17BE8A4DC1}" destId="{5944487D-BF0D-43D0-8E43-DB007C783FDF}" srcOrd="0" destOrd="0" presId="urn:microsoft.com/office/officeart/2009/3/layout/HorizontalOrganizationChart"/>
    <dgm:cxn modelId="{ACC1D0C7-0D0C-4D62-95CE-4977430CA6CA}" srcId="{13B6FCC4-C2EE-4A75-AAD6-1539AFF48080}" destId="{FEA1E756-0D24-4919-9CD6-D8B1BAAFEB6F}" srcOrd="1" destOrd="0" parTransId="{E309B8B1-2561-4441-A15C-090B40861DAE}" sibTransId="{91F9EAE2-81D5-4AE8-B594-5F6A2BEA5218}"/>
    <dgm:cxn modelId="{1D18C0A3-A700-4052-ACA9-C3C3EC57111A}" type="presOf" srcId="{318B1D35-5EDB-4A51-B0E5-5C45ED92ADE0}" destId="{BF6ECAC6-8D72-4FCB-AD42-6B9EDDDBA504}" srcOrd="0" destOrd="0" presId="urn:microsoft.com/office/officeart/2009/3/layout/HorizontalOrganizationChart"/>
    <dgm:cxn modelId="{49BDCDEC-7A52-44F6-A63F-EC7AFA75C1EB}" srcId="{734308F5-92D3-4BC6-8998-32FE70C296C8}" destId="{76126DF2-277D-4B78-B57D-6C8B77469C35}" srcOrd="0" destOrd="0" parTransId="{FA2CAD0D-89E8-45E2-94AE-620200A553E8}" sibTransId="{77FFEC47-A676-40EC-82A8-D4F853ED2D56}"/>
    <dgm:cxn modelId="{BD90FF3A-69B1-499B-BDF8-3ACA63629347}" type="presOf" srcId="{FEA1E756-0D24-4919-9CD6-D8B1BAAFEB6F}" destId="{E6A06A50-AB98-47A6-96B3-A31A2655BE58}" srcOrd="1" destOrd="0" presId="urn:microsoft.com/office/officeart/2009/3/layout/HorizontalOrganizationChart"/>
    <dgm:cxn modelId="{B2A0EAEE-2BAE-48A9-892D-579F3E54BE75}" type="presOf" srcId="{C13A203A-0BBB-4C65-B78C-1FA9035408A8}" destId="{030929A0-AFAB-4E31-AA57-DE3ADB2D3C86}" srcOrd="0" destOrd="0" presId="urn:microsoft.com/office/officeart/2009/3/layout/HorizontalOrganizationChart"/>
    <dgm:cxn modelId="{BD2A529E-9B07-47CF-BCC1-304B43D34016}" srcId="{2DFA931A-BF34-4B3E-A245-C9229EF6CADC}" destId="{2CF0F2E7-CE05-455C-80A4-A663071D2224}" srcOrd="0" destOrd="0" parTransId="{E43E7AEF-D3DB-4B3A-B904-2F6925BC344C}" sibTransId="{360B417C-F4E6-4239-91D7-1002F5A51C73}"/>
    <dgm:cxn modelId="{C5BAE80C-0A42-4183-9324-50DFC005C265}" type="presOf" srcId="{8862E8D5-2B78-45D4-B364-30706E4420FF}" destId="{FC59A033-781B-4052-A9F1-A7652442E719}" srcOrd="0" destOrd="0" presId="urn:microsoft.com/office/officeart/2009/3/layout/HorizontalOrganizationChart"/>
    <dgm:cxn modelId="{C702328D-572E-4E6E-BFDE-1DD8CDDE3918}" type="presOf" srcId="{A9B730C4-305A-4ED6-A18B-EFC8565202D2}" destId="{FEC26E0F-33AD-4BDF-88A2-BC7B66239077}" srcOrd="0" destOrd="0" presId="urn:microsoft.com/office/officeart/2009/3/layout/HorizontalOrganizationChart"/>
    <dgm:cxn modelId="{B66A5CC8-0215-4661-88D6-4B076D02C1A2}" type="presOf" srcId="{90AB09A5-7CDA-4AA3-85EE-A26BD276DF7C}" destId="{D33A8BCC-76FB-4BB1-BBE7-D3034211AFAF}" srcOrd="0" destOrd="0" presId="urn:microsoft.com/office/officeart/2009/3/layout/HorizontalOrganizationChart"/>
    <dgm:cxn modelId="{6C986673-1999-494E-8E62-89B2585B9FA3}" type="presOf" srcId="{D992EF51-7A2B-484F-95B6-00336E1DDFE1}" destId="{B6F8229C-FF6B-4A5F-A1D3-F02A4B340A81}" srcOrd="0" destOrd="0" presId="urn:microsoft.com/office/officeart/2009/3/layout/HorizontalOrganizationChart"/>
    <dgm:cxn modelId="{A095639C-7656-4DB0-B305-D42EF7ABBA90}" type="presOf" srcId="{9D00D615-DDF0-4BEE-9B40-62A87CABC106}" destId="{82774250-D2C2-4B8D-9C0F-AF8B307AFBB2}" srcOrd="0" destOrd="0" presId="urn:microsoft.com/office/officeart/2009/3/layout/HorizontalOrganizationChart"/>
    <dgm:cxn modelId="{4B80626F-BA02-403D-81AE-601F8AF4857A}" type="presOf" srcId="{2CB31E74-286D-43E8-BF5E-93CDC4B93264}" destId="{EFF126D7-B02D-404F-A10B-5E844E255FE1}" srcOrd="1" destOrd="0" presId="urn:microsoft.com/office/officeart/2009/3/layout/HorizontalOrganizationChart"/>
    <dgm:cxn modelId="{DE026D12-4532-4A3D-ACD1-05BD86117C23}" type="presOf" srcId="{2CF0F2E7-CE05-455C-80A4-A663071D2224}" destId="{9F642631-D64C-4812-B618-334C40D55150}" srcOrd="1" destOrd="0" presId="urn:microsoft.com/office/officeart/2009/3/layout/HorizontalOrganizationChart"/>
    <dgm:cxn modelId="{BCAD430C-0014-49AC-917D-DF41BAE93B66}" srcId="{734308F5-92D3-4BC6-8998-32FE70C296C8}" destId="{2CB31E74-286D-43E8-BF5E-93CDC4B93264}" srcOrd="1" destOrd="0" parTransId="{30AD66A5-C5C3-4A96-B089-D80E44BE6BEC}" sibTransId="{835865A9-DFD9-4929-9337-81AD19B0BD6A}"/>
    <dgm:cxn modelId="{26AFFE5C-EE4D-41B4-A7BD-6F9A7A29E433}" type="presOf" srcId="{2CB31E74-286D-43E8-BF5E-93CDC4B93264}" destId="{15998BE6-80B6-4E3E-811F-EB6E1A0B6303}" srcOrd="0" destOrd="0" presId="urn:microsoft.com/office/officeart/2009/3/layout/HorizontalOrganizationChart"/>
    <dgm:cxn modelId="{F6E0A964-3ECE-4209-A44F-32C1D1416289}" type="presOf" srcId="{70C25B94-223E-4756-AE61-07EC9489C348}" destId="{7456B79F-EA90-4FD1-890D-B3AD7C921C7D}" srcOrd="0" destOrd="0" presId="urn:microsoft.com/office/officeart/2009/3/layout/HorizontalOrganizationChart"/>
    <dgm:cxn modelId="{57407EF1-626E-45D8-B488-366AD7C1DCCB}" srcId="{86D81FDF-A499-4475-B8AB-A40D69453579}" destId="{318B1D35-5EDB-4A51-B0E5-5C45ED92ADE0}" srcOrd="2" destOrd="0" parTransId="{C13A203A-0BBB-4C65-B78C-1FA9035408A8}" sibTransId="{BEAED63A-A28C-4AFF-81DD-723B8529AF71}"/>
    <dgm:cxn modelId="{6E5A4DFF-E06E-4F00-A4B7-DFEB52D6DDA0}" srcId="{734308F5-92D3-4BC6-8998-32FE70C296C8}" destId="{4D151493-BF34-4742-B9BF-CAF3F87F2B9E}" srcOrd="2" destOrd="0" parTransId="{D992EF51-7A2B-484F-95B6-00336E1DDFE1}" sibTransId="{D9AF0B91-EEAF-44F5-AC5F-398FC7A38A23}"/>
    <dgm:cxn modelId="{6F64EBE8-CF9E-4573-ADA3-4C9B747554FE}" srcId="{86D81FDF-A499-4475-B8AB-A40D69453579}" destId="{90AB09A5-7CDA-4AA3-85EE-A26BD276DF7C}" srcOrd="1" destOrd="0" parTransId="{70C25B94-223E-4756-AE61-07EC9489C348}" sibTransId="{299EB06F-FCDF-4C16-B1B2-22B854BBBC84}"/>
    <dgm:cxn modelId="{667AD482-49B2-4C5C-868A-6983CF6A852C}" type="presOf" srcId="{4D151493-BF34-4742-B9BF-CAF3F87F2B9E}" destId="{FBB2BE9F-3C34-4A7F-8D91-D772FC7CFB06}" srcOrd="1" destOrd="0" presId="urn:microsoft.com/office/officeart/2009/3/layout/HorizontalOrganizationChart"/>
    <dgm:cxn modelId="{D6D0EB7F-205B-4CF9-B6FE-D24C4E3BE54F}" type="presOf" srcId="{C03433CC-18A3-4529-88B8-FAD63BBFB088}" destId="{05B064E8-2AE5-4129-ACD1-C4017C7FDDF2}" srcOrd="0" destOrd="0" presId="urn:microsoft.com/office/officeart/2009/3/layout/HorizontalOrganizationChart"/>
    <dgm:cxn modelId="{B58B614A-4FDD-4727-9E95-60D6CDB97CB2}" srcId="{86D81FDF-A499-4475-B8AB-A40D69453579}" destId="{9D00D615-DDF0-4BEE-9B40-62A87CABC106}" srcOrd="0" destOrd="0" parTransId="{504E7F21-8618-4B88-8318-CE17BE8A4DC1}" sibTransId="{87BCEFF0-717F-4172-AAC2-A7E7404AFB9A}"/>
    <dgm:cxn modelId="{7D21C10E-129A-4F3A-9CC5-CE3A114DB00F}" type="presOf" srcId="{4CD68D06-FD1D-4F31-B140-AC057739524A}" destId="{CA1E8131-A690-4237-8775-786FEFFB7D13}" srcOrd="0" destOrd="0" presId="urn:microsoft.com/office/officeart/2009/3/layout/HorizontalOrganizationChart"/>
    <dgm:cxn modelId="{B5B0579C-0D92-405A-AC0E-3CA8DCFFCE3E}" type="presOf" srcId="{86D81FDF-A499-4475-B8AB-A40D69453579}" destId="{F55DDF94-35C6-4C40-BEB1-42A31590E7AB}" srcOrd="1" destOrd="0" presId="urn:microsoft.com/office/officeart/2009/3/layout/HorizontalOrganizationChart"/>
    <dgm:cxn modelId="{83CBF5CC-BB54-49BF-B000-FED8D430BA4F}" type="presOf" srcId="{E309B8B1-2561-4441-A15C-090B40861DAE}" destId="{47533715-1601-4B4C-B328-BE4524385C3B}" srcOrd="0" destOrd="0" presId="urn:microsoft.com/office/officeart/2009/3/layout/HorizontalOrganizationChart"/>
    <dgm:cxn modelId="{8BFC9D8D-0643-4860-8915-E98A89E15465}" srcId="{2CF0F2E7-CE05-455C-80A4-A663071D2224}" destId="{86D81FDF-A499-4475-B8AB-A40D69453579}" srcOrd="2" destOrd="0" parTransId="{4CD68D06-FD1D-4F31-B140-AC057739524A}" sibTransId="{B63E8DC6-5676-4085-AEEB-487EFB386921}"/>
    <dgm:cxn modelId="{796A63C7-B0D3-4B15-96D6-0BEE757B02FB}" type="presOf" srcId="{9D00D615-DDF0-4BEE-9B40-62A87CABC106}" destId="{E9D44271-00D1-4DD4-BEC5-A8A16AD655AB}" srcOrd="1" destOrd="0" presId="urn:microsoft.com/office/officeart/2009/3/layout/HorizontalOrganizationChart"/>
    <dgm:cxn modelId="{34D9CC82-27BA-4B3D-B258-67910758A985}" type="presOf" srcId="{4D151493-BF34-4742-B9BF-CAF3F87F2B9E}" destId="{02F58870-5AFF-483E-B429-AB7ABB7111AA}" srcOrd="0" destOrd="0" presId="urn:microsoft.com/office/officeart/2009/3/layout/HorizontalOrganizationChart"/>
    <dgm:cxn modelId="{2C47B8C0-0047-4A32-B479-E317B8A1F07F}" type="presParOf" srcId="{104A2056-9F5C-4192-8EF8-5B2DE13910EF}" destId="{E94B28DF-F870-40E0-BD8A-E65422EB4D87}" srcOrd="0" destOrd="0" presId="urn:microsoft.com/office/officeart/2009/3/layout/HorizontalOrganizationChart"/>
    <dgm:cxn modelId="{2A806A4A-A107-49DD-AB49-F6E044462C82}" type="presParOf" srcId="{E94B28DF-F870-40E0-BD8A-E65422EB4D87}" destId="{D9EF33DE-64B2-4301-BBE1-F39C4B70EA95}" srcOrd="0" destOrd="0" presId="urn:microsoft.com/office/officeart/2009/3/layout/HorizontalOrganizationChart"/>
    <dgm:cxn modelId="{FA014194-A5C5-4504-B262-4EE56AB8C767}" type="presParOf" srcId="{D9EF33DE-64B2-4301-BBE1-F39C4B70EA95}" destId="{01DDDD3F-9FC2-412D-8ADC-FB3D3801AF99}" srcOrd="0" destOrd="0" presId="urn:microsoft.com/office/officeart/2009/3/layout/HorizontalOrganizationChart"/>
    <dgm:cxn modelId="{EB4AA531-C287-400D-BC35-85F89DAEE86E}" type="presParOf" srcId="{D9EF33DE-64B2-4301-BBE1-F39C4B70EA95}" destId="{9F642631-D64C-4812-B618-334C40D55150}" srcOrd="1" destOrd="0" presId="urn:microsoft.com/office/officeart/2009/3/layout/HorizontalOrganizationChart"/>
    <dgm:cxn modelId="{97ECFF8A-8F1D-4C2F-A582-32991971A232}" type="presParOf" srcId="{E94B28DF-F870-40E0-BD8A-E65422EB4D87}" destId="{98FA14A9-6255-43A7-A915-36951E43A05A}" srcOrd="1" destOrd="0" presId="urn:microsoft.com/office/officeart/2009/3/layout/HorizontalOrganizationChart"/>
    <dgm:cxn modelId="{2E39319E-4646-450E-9990-64C889400FE8}" type="presParOf" srcId="{98FA14A9-6255-43A7-A915-36951E43A05A}" destId="{05B064E8-2AE5-4129-ACD1-C4017C7FDDF2}" srcOrd="0" destOrd="0" presId="urn:microsoft.com/office/officeart/2009/3/layout/HorizontalOrganizationChart"/>
    <dgm:cxn modelId="{F07EF8CC-4E00-472D-8EEF-81290E022B47}" type="presParOf" srcId="{98FA14A9-6255-43A7-A915-36951E43A05A}" destId="{97E128A6-5AB2-4E39-BE31-96A494C1B190}" srcOrd="1" destOrd="0" presId="urn:microsoft.com/office/officeart/2009/3/layout/HorizontalOrganizationChart"/>
    <dgm:cxn modelId="{2A4CDF68-4735-4D0E-B9BE-A817EA7A0BAF}" type="presParOf" srcId="{97E128A6-5AB2-4E39-BE31-96A494C1B190}" destId="{08A1CEE9-6412-455A-8822-78D41F092E3D}" srcOrd="0" destOrd="0" presId="urn:microsoft.com/office/officeart/2009/3/layout/HorizontalOrganizationChart"/>
    <dgm:cxn modelId="{13F940D4-5DAF-4441-99D9-2F8662C90A5C}" type="presParOf" srcId="{08A1CEE9-6412-455A-8822-78D41F092E3D}" destId="{D886C20C-7762-48FB-BD12-F1B4ED7A68EE}" srcOrd="0" destOrd="0" presId="urn:microsoft.com/office/officeart/2009/3/layout/HorizontalOrganizationChart"/>
    <dgm:cxn modelId="{9D8E64CB-5712-4193-ABA9-F849704382C6}" type="presParOf" srcId="{08A1CEE9-6412-455A-8822-78D41F092E3D}" destId="{BFF20BC5-AAFE-4409-9F94-2B461565510D}" srcOrd="1" destOrd="0" presId="urn:microsoft.com/office/officeart/2009/3/layout/HorizontalOrganizationChart"/>
    <dgm:cxn modelId="{43C44FE6-598F-4DE6-8D01-B68DC9E73A0F}" type="presParOf" srcId="{97E128A6-5AB2-4E39-BE31-96A494C1B190}" destId="{C27A82CD-4DCC-40E9-A3E1-7F007EA7F3B2}" srcOrd="1" destOrd="0" presId="urn:microsoft.com/office/officeart/2009/3/layout/HorizontalOrganizationChart"/>
    <dgm:cxn modelId="{5FD9521C-4777-48C9-AE83-49DE6E44365F}" type="presParOf" srcId="{C27A82CD-4DCC-40E9-A3E1-7F007EA7F3B2}" destId="{710CFC46-F1CB-4432-95DA-4AE10EE70847}" srcOrd="0" destOrd="0" presId="urn:microsoft.com/office/officeart/2009/3/layout/HorizontalOrganizationChart"/>
    <dgm:cxn modelId="{52D49837-740D-43C5-BFA4-9E7BDAFE8523}" type="presParOf" srcId="{C27A82CD-4DCC-40E9-A3E1-7F007EA7F3B2}" destId="{D252AD00-5851-4293-B26B-3FFE786730C0}" srcOrd="1" destOrd="0" presId="urn:microsoft.com/office/officeart/2009/3/layout/HorizontalOrganizationChart"/>
    <dgm:cxn modelId="{0F27E8A5-7938-4409-B7A5-EB8949EDFFDF}" type="presParOf" srcId="{D252AD00-5851-4293-B26B-3FFE786730C0}" destId="{1A8E1EA0-A7E2-4F64-8382-6CD0AB889AE6}" srcOrd="0" destOrd="0" presId="urn:microsoft.com/office/officeart/2009/3/layout/HorizontalOrganizationChart"/>
    <dgm:cxn modelId="{46156DFA-B46D-4C91-AF9F-2648D4346D47}" type="presParOf" srcId="{1A8E1EA0-A7E2-4F64-8382-6CD0AB889AE6}" destId="{BFE719EF-0F68-4E7C-B22B-759DCC25ABE3}" srcOrd="0" destOrd="0" presId="urn:microsoft.com/office/officeart/2009/3/layout/HorizontalOrganizationChart"/>
    <dgm:cxn modelId="{C5B3520A-A580-4E8A-9575-AE11C00C53AB}" type="presParOf" srcId="{1A8E1EA0-A7E2-4F64-8382-6CD0AB889AE6}" destId="{5FE617C2-9996-452E-B855-506B6B5D396D}" srcOrd="1" destOrd="0" presId="urn:microsoft.com/office/officeart/2009/3/layout/HorizontalOrganizationChart"/>
    <dgm:cxn modelId="{1C2BB74D-00CC-4BAF-93A7-6529F87F493F}" type="presParOf" srcId="{D252AD00-5851-4293-B26B-3FFE786730C0}" destId="{560613CE-B6E8-414A-B9FE-1BCDA876BEDE}" srcOrd="1" destOrd="0" presId="urn:microsoft.com/office/officeart/2009/3/layout/HorizontalOrganizationChart"/>
    <dgm:cxn modelId="{2D581FA4-2B90-4A14-8A86-3629AF8ABC69}" type="presParOf" srcId="{D252AD00-5851-4293-B26B-3FFE786730C0}" destId="{DB636E6D-91C8-48A4-8D4D-8A0FC9074A33}" srcOrd="2" destOrd="0" presId="urn:microsoft.com/office/officeart/2009/3/layout/HorizontalOrganizationChart"/>
    <dgm:cxn modelId="{D7325C16-ECE7-4017-B51B-6BC7A4BD1126}" type="presParOf" srcId="{C27A82CD-4DCC-40E9-A3E1-7F007EA7F3B2}" destId="{9B769958-3905-48B4-B556-DB18B5977B24}" srcOrd="2" destOrd="0" presId="urn:microsoft.com/office/officeart/2009/3/layout/HorizontalOrganizationChart"/>
    <dgm:cxn modelId="{2CE5B6DF-43D2-4745-99CE-3E093B5DB854}" type="presParOf" srcId="{C27A82CD-4DCC-40E9-A3E1-7F007EA7F3B2}" destId="{543413C7-A49C-4E0B-8179-92B8FC1A0537}" srcOrd="3" destOrd="0" presId="urn:microsoft.com/office/officeart/2009/3/layout/HorizontalOrganizationChart"/>
    <dgm:cxn modelId="{84565149-AC66-4090-9E75-E14C5E47F905}" type="presParOf" srcId="{543413C7-A49C-4E0B-8179-92B8FC1A0537}" destId="{ADACE250-D56F-413B-8297-0C46B15DE8A1}" srcOrd="0" destOrd="0" presId="urn:microsoft.com/office/officeart/2009/3/layout/HorizontalOrganizationChart"/>
    <dgm:cxn modelId="{3680D9CB-225B-429C-8CD6-5521C3C2B4C4}" type="presParOf" srcId="{ADACE250-D56F-413B-8297-0C46B15DE8A1}" destId="{15998BE6-80B6-4E3E-811F-EB6E1A0B6303}" srcOrd="0" destOrd="0" presId="urn:microsoft.com/office/officeart/2009/3/layout/HorizontalOrganizationChart"/>
    <dgm:cxn modelId="{73BE3504-3EED-4914-84AB-FF7632AEBEA5}" type="presParOf" srcId="{ADACE250-D56F-413B-8297-0C46B15DE8A1}" destId="{EFF126D7-B02D-404F-A10B-5E844E255FE1}" srcOrd="1" destOrd="0" presId="urn:microsoft.com/office/officeart/2009/3/layout/HorizontalOrganizationChart"/>
    <dgm:cxn modelId="{7D3D8908-ACAE-457F-83E3-98EE5F6F542E}" type="presParOf" srcId="{543413C7-A49C-4E0B-8179-92B8FC1A0537}" destId="{E6E98072-1C3E-49E5-A929-CFB27FDA0F6A}" srcOrd="1" destOrd="0" presId="urn:microsoft.com/office/officeart/2009/3/layout/HorizontalOrganizationChart"/>
    <dgm:cxn modelId="{6F3DC70F-23E4-40CB-9FD3-8EFF8EDB587C}" type="presParOf" srcId="{543413C7-A49C-4E0B-8179-92B8FC1A0537}" destId="{C4192C31-3508-42E1-904D-893EF773EB8C}" srcOrd="2" destOrd="0" presId="urn:microsoft.com/office/officeart/2009/3/layout/HorizontalOrganizationChart"/>
    <dgm:cxn modelId="{3CAC1118-D46E-4E44-801B-DDB0C530DC34}" type="presParOf" srcId="{C27A82CD-4DCC-40E9-A3E1-7F007EA7F3B2}" destId="{B6F8229C-FF6B-4A5F-A1D3-F02A4B340A81}" srcOrd="4" destOrd="0" presId="urn:microsoft.com/office/officeart/2009/3/layout/HorizontalOrganizationChart"/>
    <dgm:cxn modelId="{8B54358A-06DF-438F-B939-4E299586D33C}" type="presParOf" srcId="{C27A82CD-4DCC-40E9-A3E1-7F007EA7F3B2}" destId="{2A579004-4A74-4C2F-987D-681D407F360C}" srcOrd="5" destOrd="0" presId="urn:microsoft.com/office/officeart/2009/3/layout/HorizontalOrganizationChart"/>
    <dgm:cxn modelId="{7CEA6FBA-8334-49C5-B6EF-8FE28F7D11D3}" type="presParOf" srcId="{2A579004-4A74-4C2F-987D-681D407F360C}" destId="{8EDE2335-5379-4F25-8436-88FA422AA49A}" srcOrd="0" destOrd="0" presId="urn:microsoft.com/office/officeart/2009/3/layout/HorizontalOrganizationChart"/>
    <dgm:cxn modelId="{478D1423-E291-491D-9A2A-3E89BF6C52BC}" type="presParOf" srcId="{8EDE2335-5379-4F25-8436-88FA422AA49A}" destId="{02F58870-5AFF-483E-B429-AB7ABB7111AA}" srcOrd="0" destOrd="0" presId="urn:microsoft.com/office/officeart/2009/3/layout/HorizontalOrganizationChart"/>
    <dgm:cxn modelId="{A1B2D479-221E-46CB-A7D2-C165CB04F8F8}" type="presParOf" srcId="{8EDE2335-5379-4F25-8436-88FA422AA49A}" destId="{FBB2BE9F-3C34-4A7F-8D91-D772FC7CFB06}" srcOrd="1" destOrd="0" presId="urn:microsoft.com/office/officeart/2009/3/layout/HorizontalOrganizationChart"/>
    <dgm:cxn modelId="{8BFA69BC-CD0E-49F9-BD03-0B182DCF3B4B}" type="presParOf" srcId="{2A579004-4A74-4C2F-987D-681D407F360C}" destId="{43CF59FF-C669-4869-B0C5-2E031F51CB1D}" srcOrd="1" destOrd="0" presId="urn:microsoft.com/office/officeart/2009/3/layout/HorizontalOrganizationChart"/>
    <dgm:cxn modelId="{3B975EB6-A06C-4017-82A9-0D9B43D46567}" type="presParOf" srcId="{2A579004-4A74-4C2F-987D-681D407F360C}" destId="{40EF3A35-953C-4DE7-AF25-40B3AF36EEC6}" srcOrd="2" destOrd="0" presId="urn:microsoft.com/office/officeart/2009/3/layout/HorizontalOrganizationChart"/>
    <dgm:cxn modelId="{8BCED5EB-9D0D-411C-83BF-E18547266C61}" type="presParOf" srcId="{97E128A6-5AB2-4E39-BE31-96A494C1B190}" destId="{6638EC73-0314-4721-B95F-E7643F385E4D}" srcOrd="2" destOrd="0" presId="urn:microsoft.com/office/officeart/2009/3/layout/HorizontalOrganizationChart"/>
    <dgm:cxn modelId="{AE5097B5-7C20-4EAB-AEB7-ADB5BD5D3957}" type="presParOf" srcId="{98FA14A9-6255-43A7-A915-36951E43A05A}" destId="{A13149BB-88F6-46FA-AA47-61F5B85AE94F}" srcOrd="2" destOrd="0" presId="urn:microsoft.com/office/officeart/2009/3/layout/HorizontalOrganizationChart"/>
    <dgm:cxn modelId="{4C82201B-5C13-4461-9C97-A8491C2F5291}" type="presParOf" srcId="{98FA14A9-6255-43A7-A915-36951E43A05A}" destId="{EDD2CF87-4C18-46BA-93DC-F4B4504BD2FB}" srcOrd="3" destOrd="0" presId="urn:microsoft.com/office/officeart/2009/3/layout/HorizontalOrganizationChart"/>
    <dgm:cxn modelId="{8D5B2070-B650-4BCA-87AB-7AFAC8EAAF75}" type="presParOf" srcId="{EDD2CF87-4C18-46BA-93DC-F4B4504BD2FB}" destId="{496CE6CE-7739-40AB-B9BA-9ED227BA70EF}" srcOrd="0" destOrd="0" presId="urn:microsoft.com/office/officeart/2009/3/layout/HorizontalOrganizationChart"/>
    <dgm:cxn modelId="{E5B9021C-CFF7-412B-B84A-D41F121F673C}" type="presParOf" srcId="{496CE6CE-7739-40AB-B9BA-9ED227BA70EF}" destId="{1D9AF5F0-979F-4B5F-86ED-DE365AB2E8FF}" srcOrd="0" destOrd="0" presId="urn:microsoft.com/office/officeart/2009/3/layout/HorizontalOrganizationChart"/>
    <dgm:cxn modelId="{C9244135-2A2B-4FD7-AABB-525CF4614815}" type="presParOf" srcId="{496CE6CE-7739-40AB-B9BA-9ED227BA70EF}" destId="{0906875E-B193-4142-B617-5904CAD79724}" srcOrd="1" destOrd="0" presId="urn:microsoft.com/office/officeart/2009/3/layout/HorizontalOrganizationChart"/>
    <dgm:cxn modelId="{0E0502AC-AD6E-49D3-9EB0-BCBF630812A6}" type="presParOf" srcId="{EDD2CF87-4C18-46BA-93DC-F4B4504BD2FB}" destId="{912B5493-6808-4900-BF5E-C16AB1DB5A79}" srcOrd="1" destOrd="0" presId="urn:microsoft.com/office/officeart/2009/3/layout/HorizontalOrganizationChart"/>
    <dgm:cxn modelId="{166693FE-A97B-4961-BCDE-7F548A26E958}" type="presParOf" srcId="{912B5493-6808-4900-BF5E-C16AB1DB5A79}" destId="{FC59A033-781B-4052-A9F1-A7652442E719}" srcOrd="0" destOrd="0" presId="urn:microsoft.com/office/officeart/2009/3/layout/HorizontalOrganizationChart"/>
    <dgm:cxn modelId="{8C2D9A4F-80B4-4B5B-8E10-0101E8A4CEF6}" type="presParOf" srcId="{912B5493-6808-4900-BF5E-C16AB1DB5A79}" destId="{814597E3-D957-46D9-B656-0F254ECB024C}" srcOrd="1" destOrd="0" presId="urn:microsoft.com/office/officeart/2009/3/layout/HorizontalOrganizationChart"/>
    <dgm:cxn modelId="{E70C7B65-C8A6-48A8-B408-F55ED51E0869}" type="presParOf" srcId="{814597E3-D957-46D9-B656-0F254ECB024C}" destId="{D6577695-116C-473A-B1C8-A03153D53FE4}" srcOrd="0" destOrd="0" presId="urn:microsoft.com/office/officeart/2009/3/layout/HorizontalOrganizationChart"/>
    <dgm:cxn modelId="{97887844-F3D2-41D5-AABE-3F411D6E4DE9}" type="presParOf" srcId="{D6577695-116C-473A-B1C8-A03153D53FE4}" destId="{458F1D02-F257-4B4A-9247-B11C3F478AAE}" srcOrd="0" destOrd="0" presId="urn:microsoft.com/office/officeart/2009/3/layout/HorizontalOrganizationChart"/>
    <dgm:cxn modelId="{3FC75737-A507-4187-BD79-EED085BBFFC0}" type="presParOf" srcId="{D6577695-116C-473A-B1C8-A03153D53FE4}" destId="{9D090D41-1CF7-4C71-9E95-205E7E91BD42}" srcOrd="1" destOrd="0" presId="urn:microsoft.com/office/officeart/2009/3/layout/HorizontalOrganizationChart"/>
    <dgm:cxn modelId="{097E82E5-4DF9-4209-9D57-E7A81CA0F68D}" type="presParOf" srcId="{814597E3-D957-46D9-B656-0F254ECB024C}" destId="{C36B1C47-A0F1-419A-989B-29353105DAEC}" srcOrd="1" destOrd="0" presId="urn:microsoft.com/office/officeart/2009/3/layout/HorizontalOrganizationChart"/>
    <dgm:cxn modelId="{7266F6C8-2B59-4918-8DAA-B30DF16B3AD4}" type="presParOf" srcId="{814597E3-D957-46D9-B656-0F254ECB024C}" destId="{AC3D3F3B-6635-4DA1-B29A-A777B6CE893E}" srcOrd="2" destOrd="0" presId="urn:microsoft.com/office/officeart/2009/3/layout/HorizontalOrganizationChart"/>
    <dgm:cxn modelId="{57B179DD-1CCC-44F9-BD58-4D60B656EE8B}" type="presParOf" srcId="{912B5493-6808-4900-BF5E-C16AB1DB5A79}" destId="{47533715-1601-4B4C-B328-BE4524385C3B}" srcOrd="2" destOrd="0" presId="urn:microsoft.com/office/officeart/2009/3/layout/HorizontalOrganizationChart"/>
    <dgm:cxn modelId="{B5DA8D8E-6F25-405B-B722-25C5794661D5}" type="presParOf" srcId="{912B5493-6808-4900-BF5E-C16AB1DB5A79}" destId="{2678DBE8-3E18-4B85-9A43-8CFDB23DBF69}" srcOrd="3" destOrd="0" presId="urn:microsoft.com/office/officeart/2009/3/layout/HorizontalOrganizationChart"/>
    <dgm:cxn modelId="{39DF77FB-E7C2-47FC-B6A3-D816147B2701}" type="presParOf" srcId="{2678DBE8-3E18-4B85-9A43-8CFDB23DBF69}" destId="{4345DF29-CA03-4328-B8CB-101F61768044}" srcOrd="0" destOrd="0" presId="urn:microsoft.com/office/officeart/2009/3/layout/HorizontalOrganizationChart"/>
    <dgm:cxn modelId="{6C44F7A2-9C24-4C1E-9D01-B119D56795C8}" type="presParOf" srcId="{4345DF29-CA03-4328-B8CB-101F61768044}" destId="{14080B9A-F947-4276-B064-0274679CA2C3}" srcOrd="0" destOrd="0" presId="urn:microsoft.com/office/officeart/2009/3/layout/HorizontalOrganizationChart"/>
    <dgm:cxn modelId="{EA9BA529-8D3A-4013-B9AE-2CD6419AF358}" type="presParOf" srcId="{4345DF29-CA03-4328-B8CB-101F61768044}" destId="{E6A06A50-AB98-47A6-96B3-A31A2655BE58}" srcOrd="1" destOrd="0" presId="urn:microsoft.com/office/officeart/2009/3/layout/HorizontalOrganizationChart"/>
    <dgm:cxn modelId="{1B46CA44-E9A5-4AC5-B9FB-BE90232FF56C}" type="presParOf" srcId="{2678DBE8-3E18-4B85-9A43-8CFDB23DBF69}" destId="{C1794F48-AAF8-4E95-8F5C-E97103418BB8}" srcOrd="1" destOrd="0" presId="urn:microsoft.com/office/officeart/2009/3/layout/HorizontalOrganizationChart"/>
    <dgm:cxn modelId="{D7DCF6BB-212E-4722-88EB-B0E4D38440D4}" type="presParOf" srcId="{2678DBE8-3E18-4B85-9A43-8CFDB23DBF69}" destId="{B708B613-377A-4C80-9DE5-8163FA38DD54}" srcOrd="2" destOrd="0" presId="urn:microsoft.com/office/officeart/2009/3/layout/HorizontalOrganizationChart"/>
    <dgm:cxn modelId="{3A68B2CF-D34A-4E95-AB79-25AFC965F4E0}" type="presParOf" srcId="{912B5493-6808-4900-BF5E-C16AB1DB5A79}" destId="{8559E5BB-3EFA-4422-9DC3-5330C4385B1D}" srcOrd="4" destOrd="0" presId="urn:microsoft.com/office/officeart/2009/3/layout/HorizontalOrganizationChart"/>
    <dgm:cxn modelId="{3F4EBACD-225D-4FB8-BE75-0D564557871C}" type="presParOf" srcId="{912B5493-6808-4900-BF5E-C16AB1DB5A79}" destId="{BE3CD11B-F6A5-49A9-93D6-FD95C37AF8A1}" srcOrd="5" destOrd="0" presId="urn:microsoft.com/office/officeart/2009/3/layout/HorizontalOrganizationChart"/>
    <dgm:cxn modelId="{4FDC9378-825D-44DC-A4B5-680086945F63}" type="presParOf" srcId="{BE3CD11B-F6A5-49A9-93D6-FD95C37AF8A1}" destId="{447C9CFF-1C49-49EA-980C-FCC53A27D889}" srcOrd="0" destOrd="0" presId="urn:microsoft.com/office/officeart/2009/3/layout/HorizontalOrganizationChart"/>
    <dgm:cxn modelId="{547A051A-64D7-428C-8FDB-FB9A4F8C2863}" type="presParOf" srcId="{447C9CFF-1C49-49EA-980C-FCC53A27D889}" destId="{FEC26E0F-33AD-4BDF-88A2-BC7B66239077}" srcOrd="0" destOrd="0" presId="urn:microsoft.com/office/officeart/2009/3/layout/HorizontalOrganizationChart"/>
    <dgm:cxn modelId="{E54A45BD-C87B-4A98-BFB9-38BFC9400326}" type="presParOf" srcId="{447C9CFF-1C49-49EA-980C-FCC53A27D889}" destId="{B0A52F93-4D7F-44A2-8BFF-7083F7982DF6}" srcOrd="1" destOrd="0" presId="urn:microsoft.com/office/officeart/2009/3/layout/HorizontalOrganizationChart"/>
    <dgm:cxn modelId="{6D56B81A-B637-4C1F-9CFA-C9EE581F8123}" type="presParOf" srcId="{BE3CD11B-F6A5-49A9-93D6-FD95C37AF8A1}" destId="{324DFD28-B1D6-4953-9611-2AFA900E836F}" srcOrd="1" destOrd="0" presId="urn:microsoft.com/office/officeart/2009/3/layout/HorizontalOrganizationChart"/>
    <dgm:cxn modelId="{1E9DF705-83B1-4179-8A2E-9CC90BF3F955}" type="presParOf" srcId="{BE3CD11B-F6A5-49A9-93D6-FD95C37AF8A1}" destId="{B30553ED-801D-429A-B52F-A9D812596713}" srcOrd="2" destOrd="0" presId="urn:microsoft.com/office/officeart/2009/3/layout/HorizontalOrganizationChart"/>
    <dgm:cxn modelId="{C160667E-EEE3-437D-A018-E67E010B928D}" type="presParOf" srcId="{EDD2CF87-4C18-46BA-93DC-F4B4504BD2FB}" destId="{2D4BB68F-502F-462D-A563-48DA048183F6}" srcOrd="2" destOrd="0" presId="urn:microsoft.com/office/officeart/2009/3/layout/HorizontalOrganizationChart"/>
    <dgm:cxn modelId="{AB8EF5AB-5C25-49EA-B635-470568BC775A}" type="presParOf" srcId="{98FA14A9-6255-43A7-A915-36951E43A05A}" destId="{CA1E8131-A690-4237-8775-786FEFFB7D13}" srcOrd="4" destOrd="0" presId="urn:microsoft.com/office/officeart/2009/3/layout/HorizontalOrganizationChart"/>
    <dgm:cxn modelId="{3A4A86E6-9F57-401F-873B-71650671F9E3}" type="presParOf" srcId="{98FA14A9-6255-43A7-A915-36951E43A05A}" destId="{FFFF49F1-66FC-4B85-B7AA-DD2295F07A1A}" srcOrd="5" destOrd="0" presId="urn:microsoft.com/office/officeart/2009/3/layout/HorizontalOrganizationChart"/>
    <dgm:cxn modelId="{C3059CE7-4222-4767-8813-801C9F338CC8}" type="presParOf" srcId="{FFFF49F1-66FC-4B85-B7AA-DD2295F07A1A}" destId="{0A9272BC-FBD3-4A18-9121-4C0AAA4DD5F1}" srcOrd="0" destOrd="0" presId="urn:microsoft.com/office/officeart/2009/3/layout/HorizontalOrganizationChart"/>
    <dgm:cxn modelId="{AB81FC67-448B-48AF-AD79-3C4980128D76}" type="presParOf" srcId="{0A9272BC-FBD3-4A18-9121-4C0AAA4DD5F1}" destId="{258B214E-7678-4717-B80D-4C683B843455}" srcOrd="0" destOrd="0" presId="urn:microsoft.com/office/officeart/2009/3/layout/HorizontalOrganizationChart"/>
    <dgm:cxn modelId="{46B7A9AE-98DC-4D3F-80AA-F842CB2F6994}" type="presParOf" srcId="{0A9272BC-FBD3-4A18-9121-4C0AAA4DD5F1}" destId="{F55DDF94-35C6-4C40-BEB1-42A31590E7AB}" srcOrd="1" destOrd="0" presId="urn:microsoft.com/office/officeart/2009/3/layout/HorizontalOrganizationChart"/>
    <dgm:cxn modelId="{1B8EC91B-449C-4DBF-B834-3658794A4DDB}" type="presParOf" srcId="{FFFF49F1-66FC-4B85-B7AA-DD2295F07A1A}" destId="{3BD222AC-D4ED-4CB5-A4E8-F687BE77A508}" srcOrd="1" destOrd="0" presId="urn:microsoft.com/office/officeart/2009/3/layout/HorizontalOrganizationChart"/>
    <dgm:cxn modelId="{CB875E4E-E1C4-4218-BB86-8F29145E7C19}" type="presParOf" srcId="{3BD222AC-D4ED-4CB5-A4E8-F687BE77A508}" destId="{5944487D-BF0D-43D0-8E43-DB007C783FDF}" srcOrd="0" destOrd="0" presId="urn:microsoft.com/office/officeart/2009/3/layout/HorizontalOrganizationChart"/>
    <dgm:cxn modelId="{961FAA6B-D08A-488A-856F-7AC10C4282BE}" type="presParOf" srcId="{3BD222AC-D4ED-4CB5-A4E8-F687BE77A508}" destId="{E2A65FF1-3E62-4201-A313-DF03C0E436E5}" srcOrd="1" destOrd="0" presId="urn:microsoft.com/office/officeart/2009/3/layout/HorizontalOrganizationChart"/>
    <dgm:cxn modelId="{8530BE72-7D15-4C64-A1AE-1C18F02E904E}" type="presParOf" srcId="{E2A65FF1-3E62-4201-A313-DF03C0E436E5}" destId="{10B75C33-13D6-4B9C-A92F-54CF9E447B34}" srcOrd="0" destOrd="0" presId="urn:microsoft.com/office/officeart/2009/3/layout/HorizontalOrganizationChart"/>
    <dgm:cxn modelId="{7B5A88F6-C6F6-4689-9B84-A1F1066187B4}" type="presParOf" srcId="{10B75C33-13D6-4B9C-A92F-54CF9E447B34}" destId="{82774250-D2C2-4B8D-9C0F-AF8B307AFBB2}" srcOrd="0" destOrd="0" presId="urn:microsoft.com/office/officeart/2009/3/layout/HorizontalOrganizationChart"/>
    <dgm:cxn modelId="{B3F1DF67-BE0E-49E3-9ED3-55A840597B80}" type="presParOf" srcId="{10B75C33-13D6-4B9C-A92F-54CF9E447B34}" destId="{E9D44271-00D1-4DD4-BEC5-A8A16AD655AB}" srcOrd="1" destOrd="0" presId="urn:microsoft.com/office/officeart/2009/3/layout/HorizontalOrganizationChart"/>
    <dgm:cxn modelId="{63F3656E-36DD-47CE-869B-B468B54681DF}" type="presParOf" srcId="{E2A65FF1-3E62-4201-A313-DF03C0E436E5}" destId="{CFCC001F-C664-441B-9AC3-737FB4732EBE}" srcOrd="1" destOrd="0" presId="urn:microsoft.com/office/officeart/2009/3/layout/HorizontalOrganizationChart"/>
    <dgm:cxn modelId="{4121629A-70AE-4CC1-8976-17F45A98AE85}" type="presParOf" srcId="{E2A65FF1-3E62-4201-A313-DF03C0E436E5}" destId="{BD76C38C-EDE7-4B89-A60E-B68015973357}" srcOrd="2" destOrd="0" presId="urn:microsoft.com/office/officeart/2009/3/layout/HorizontalOrganizationChart"/>
    <dgm:cxn modelId="{25F98140-8CE8-42B9-A7C1-6B90C0F1CDA2}" type="presParOf" srcId="{3BD222AC-D4ED-4CB5-A4E8-F687BE77A508}" destId="{7456B79F-EA90-4FD1-890D-B3AD7C921C7D}" srcOrd="2" destOrd="0" presId="urn:microsoft.com/office/officeart/2009/3/layout/HorizontalOrganizationChart"/>
    <dgm:cxn modelId="{9C216567-8A2C-48CB-85E1-9753929EAACF}" type="presParOf" srcId="{3BD222AC-D4ED-4CB5-A4E8-F687BE77A508}" destId="{BBA5CD6C-6784-43EF-AB5C-6EA336EC683C}" srcOrd="3" destOrd="0" presId="urn:microsoft.com/office/officeart/2009/3/layout/HorizontalOrganizationChart"/>
    <dgm:cxn modelId="{AF33D1CA-0A63-4577-B0BB-82CAC59ED133}" type="presParOf" srcId="{BBA5CD6C-6784-43EF-AB5C-6EA336EC683C}" destId="{65890330-595C-4EDD-A23E-9FA215574A58}" srcOrd="0" destOrd="0" presId="urn:microsoft.com/office/officeart/2009/3/layout/HorizontalOrganizationChart"/>
    <dgm:cxn modelId="{93A8C072-5163-4A37-BF54-D9E6E8AE8380}" type="presParOf" srcId="{65890330-595C-4EDD-A23E-9FA215574A58}" destId="{D33A8BCC-76FB-4BB1-BBE7-D3034211AFAF}" srcOrd="0" destOrd="0" presId="urn:microsoft.com/office/officeart/2009/3/layout/HorizontalOrganizationChart"/>
    <dgm:cxn modelId="{40657304-39A0-404E-A862-6A6F6D8330FE}" type="presParOf" srcId="{65890330-595C-4EDD-A23E-9FA215574A58}" destId="{61C5DDFC-F524-44A1-A7E9-1BB2DE3FBA98}" srcOrd="1" destOrd="0" presId="urn:microsoft.com/office/officeart/2009/3/layout/HorizontalOrganizationChart"/>
    <dgm:cxn modelId="{8B618388-BB72-444B-9458-6EC465DEB310}" type="presParOf" srcId="{BBA5CD6C-6784-43EF-AB5C-6EA336EC683C}" destId="{4A6C4C4A-03AE-44EE-B82A-2CB443FEA47A}" srcOrd="1" destOrd="0" presId="urn:microsoft.com/office/officeart/2009/3/layout/HorizontalOrganizationChart"/>
    <dgm:cxn modelId="{57FCCAED-CF25-470C-AECE-CBC07CC7B72C}" type="presParOf" srcId="{BBA5CD6C-6784-43EF-AB5C-6EA336EC683C}" destId="{9512F723-FF28-4D9F-B1E6-622C8573D93C}" srcOrd="2" destOrd="0" presId="urn:microsoft.com/office/officeart/2009/3/layout/HorizontalOrganizationChart"/>
    <dgm:cxn modelId="{4A147AB6-A02A-4AF0-BD99-EA903F8E871B}" type="presParOf" srcId="{3BD222AC-D4ED-4CB5-A4E8-F687BE77A508}" destId="{030929A0-AFAB-4E31-AA57-DE3ADB2D3C86}" srcOrd="4" destOrd="0" presId="urn:microsoft.com/office/officeart/2009/3/layout/HorizontalOrganizationChart"/>
    <dgm:cxn modelId="{B5B6553E-117E-452A-8CF9-9DBBA11A9657}" type="presParOf" srcId="{3BD222AC-D4ED-4CB5-A4E8-F687BE77A508}" destId="{D4D34C64-4E25-486D-93D4-F8F9942EA477}" srcOrd="5" destOrd="0" presId="urn:microsoft.com/office/officeart/2009/3/layout/HorizontalOrganizationChart"/>
    <dgm:cxn modelId="{01B5CE42-C6EC-437E-9F12-500DDD54D9BB}" type="presParOf" srcId="{D4D34C64-4E25-486D-93D4-F8F9942EA477}" destId="{E3A70E9D-2521-41CF-88F7-100FE7C85866}" srcOrd="0" destOrd="0" presId="urn:microsoft.com/office/officeart/2009/3/layout/HorizontalOrganizationChart"/>
    <dgm:cxn modelId="{5165BE66-2A8B-481A-A4C0-161433B76D32}" type="presParOf" srcId="{E3A70E9D-2521-41CF-88F7-100FE7C85866}" destId="{BF6ECAC6-8D72-4FCB-AD42-6B9EDDDBA504}" srcOrd="0" destOrd="0" presId="urn:microsoft.com/office/officeart/2009/3/layout/HorizontalOrganizationChart"/>
    <dgm:cxn modelId="{BCB7BAEF-ECA8-4530-BD31-E176097390E1}" type="presParOf" srcId="{E3A70E9D-2521-41CF-88F7-100FE7C85866}" destId="{FFE76246-F1C1-4F97-9AED-3AD4A6E3ED47}" srcOrd="1" destOrd="0" presId="urn:microsoft.com/office/officeart/2009/3/layout/HorizontalOrganizationChart"/>
    <dgm:cxn modelId="{CEC7619A-4C59-4B36-BAF6-7E02C969324B}" type="presParOf" srcId="{D4D34C64-4E25-486D-93D4-F8F9942EA477}" destId="{6FC0D50B-7B70-4B71-9F9E-D48E70AB15BC}" srcOrd="1" destOrd="0" presId="urn:microsoft.com/office/officeart/2009/3/layout/HorizontalOrganizationChart"/>
    <dgm:cxn modelId="{A308D0E5-1039-4BD4-947E-0B50EFFF8F1D}" type="presParOf" srcId="{D4D34C64-4E25-486D-93D4-F8F9942EA477}" destId="{28D34186-81ED-48E1-AEFB-1B6DAE1AE076}" srcOrd="2" destOrd="0" presId="urn:microsoft.com/office/officeart/2009/3/layout/HorizontalOrganizationChart"/>
    <dgm:cxn modelId="{7AEAD1D1-0921-4875-81BF-5B8FD085D640}" type="presParOf" srcId="{FFFF49F1-66FC-4B85-B7AA-DD2295F07A1A}" destId="{C5670E51-18E9-4C1F-9573-8DA5A2C9536B}" srcOrd="2" destOrd="0" presId="urn:microsoft.com/office/officeart/2009/3/layout/HorizontalOrganizationChart"/>
    <dgm:cxn modelId="{D7A1A3DB-9669-433B-A9C1-E394B870772F}" type="presParOf" srcId="{E94B28DF-F870-40E0-BD8A-E65422EB4D87}" destId="{A71A6520-C4BD-4A12-A8C4-C39F8A4FA38F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xmlns="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FA931A-BF34-4B3E-A245-C9229EF6CADC}" type="doc">
      <dgm:prSet loTypeId="urn:microsoft.com/office/officeart/2009/3/layout/HorizontalOrganizationChart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F0F2E7-CE05-455C-80A4-A663071D2224}">
      <dgm:prSet phldrT="[Текст]" custT="1"/>
      <dgm:spPr/>
      <dgm:t>
        <a:bodyPr/>
        <a:lstStyle/>
        <a:p>
          <a:r>
            <a:rPr lang="ru-RU" sz="1600" dirty="0" smtClean="0">
              <a:ln/>
              <a:solidFill>
                <a:srgbClr val="000000"/>
              </a:solidFill>
            </a:rPr>
            <a:t>Коллектив класса</a:t>
          </a:r>
          <a:endParaRPr lang="ru-RU" sz="1600" dirty="0">
            <a:ln/>
            <a:solidFill>
              <a:srgbClr val="000000"/>
            </a:solidFill>
          </a:endParaRPr>
        </a:p>
      </dgm:t>
    </dgm:pt>
    <dgm:pt modelId="{E43E7AEF-D3DB-4B3A-B904-2F6925BC344C}" type="parTrans" cxnId="{BD2A529E-9B07-47CF-BCC1-304B43D34016}">
      <dgm:prSet/>
      <dgm:spPr/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360B417C-F4E6-4239-91D7-1002F5A51C73}" type="sibTrans" cxnId="{BD2A529E-9B07-47CF-BCC1-304B43D34016}">
      <dgm:prSet/>
      <dgm:spPr/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734308F5-92D3-4BC6-8998-32FE70C296C8}">
      <dgm:prSet phldrT="[Текст]" custT="1"/>
      <dgm:spPr/>
      <dgm:t>
        <a:bodyPr/>
        <a:lstStyle/>
        <a:p>
          <a:r>
            <a:rPr lang="ru-RU" sz="1600" dirty="0" smtClean="0">
              <a:ln/>
              <a:solidFill>
                <a:srgbClr val="000000"/>
              </a:solidFill>
            </a:rPr>
            <a:t>Представители класса в Малом Совете ШРС</a:t>
          </a:r>
          <a:endParaRPr lang="ru-RU" sz="1600" dirty="0">
            <a:ln/>
            <a:solidFill>
              <a:srgbClr val="000000"/>
            </a:solidFill>
          </a:endParaRPr>
        </a:p>
      </dgm:t>
    </dgm:pt>
    <dgm:pt modelId="{C03433CC-18A3-4529-88B8-FAD63BBFB088}" type="parTrans" cxnId="{3D790D34-0535-46EE-B648-7B2ACE093710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9EFB2BD2-E64B-4821-8175-EC2D65F7150C}" type="sibTrans" cxnId="{3D790D34-0535-46EE-B648-7B2ACE093710}">
      <dgm:prSet/>
      <dgm:spPr/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13B6FCC4-C2EE-4A75-AAD6-1539AFF48080}">
      <dgm:prSet phldrT="[Текст]" custT="1"/>
      <dgm:spPr/>
      <dgm:t>
        <a:bodyPr/>
        <a:lstStyle/>
        <a:p>
          <a:r>
            <a:rPr lang="ru-RU" sz="1600" dirty="0" smtClean="0">
              <a:ln/>
              <a:solidFill>
                <a:srgbClr val="000000"/>
              </a:solidFill>
            </a:rPr>
            <a:t>Комиссия Знаний</a:t>
          </a:r>
          <a:endParaRPr lang="ru-RU" sz="1600" dirty="0">
            <a:ln/>
            <a:solidFill>
              <a:srgbClr val="000000"/>
            </a:solidFill>
          </a:endParaRPr>
        </a:p>
      </dgm:t>
    </dgm:pt>
    <dgm:pt modelId="{43501AC8-B9BE-42F2-9854-058B4A347226}" type="parTrans" cxnId="{E0D94A19-1B96-4F2A-91D7-570E7B6D71D0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CFDFE0C1-AA81-4BA0-8178-4A2FB291E821}" type="sibTrans" cxnId="{E0D94A19-1B96-4F2A-91D7-570E7B6D71D0}">
      <dgm:prSet/>
      <dgm:spPr/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86D81FDF-A499-4475-B8AB-A40D69453579}">
      <dgm:prSet custT="1"/>
      <dgm:spPr/>
      <dgm:t>
        <a:bodyPr/>
        <a:lstStyle/>
        <a:p>
          <a:r>
            <a:rPr lang="ru-RU" sz="1600" dirty="0" smtClean="0">
              <a:ln/>
              <a:solidFill>
                <a:srgbClr val="000000"/>
              </a:solidFill>
            </a:rPr>
            <a:t>Комиссия Организаторов</a:t>
          </a:r>
          <a:endParaRPr lang="ru-RU" sz="1600" dirty="0">
            <a:ln/>
            <a:solidFill>
              <a:srgbClr val="000000"/>
            </a:solidFill>
          </a:endParaRPr>
        </a:p>
      </dgm:t>
    </dgm:pt>
    <dgm:pt modelId="{4CD68D06-FD1D-4F31-B140-AC057739524A}" type="parTrans" cxnId="{8BFC9D8D-0643-4860-8915-E98A89E15465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B63E8DC6-5676-4085-AEEB-487EFB386921}" type="sibTrans" cxnId="{8BFC9D8D-0643-4860-8915-E98A89E15465}">
      <dgm:prSet/>
      <dgm:spPr/>
      <dgm:t>
        <a:bodyPr/>
        <a:lstStyle/>
        <a:p>
          <a:endParaRPr lang="ru-RU">
            <a:ln>
              <a:noFill/>
            </a:ln>
            <a:solidFill>
              <a:srgbClr val="006600"/>
            </a:solidFill>
          </a:endParaRPr>
        </a:p>
      </dgm:t>
    </dgm:pt>
    <dgm:pt modelId="{A1506F13-444F-40A8-93B7-DAFD8E2ED003}">
      <dgm:prSet custT="1"/>
      <dgm:spPr/>
      <dgm:t>
        <a:bodyPr/>
        <a:lstStyle/>
        <a:p>
          <a:r>
            <a:rPr lang="ru-RU" sz="1600" dirty="0" smtClean="0">
              <a:ln/>
              <a:solidFill>
                <a:srgbClr val="000000"/>
              </a:solidFill>
            </a:rPr>
            <a:t>Комиссия Спорта и здоровья</a:t>
          </a:r>
          <a:endParaRPr lang="ru-RU" sz="1600" dirty="0">
            <a:ln/>
            <a:solidFill>
              <a:srgbClr val="000000"/>
            </a:solidFill>
          </a:endParaRPr>
        </a:p>
      </dgm:t>
    </dgm:pt>
    <dgm:pt modelId="{F1343BA0-F921-45DB-AA49-89AEE5810AF5}" type="parTrans" cxnId="{DCEAA601-AAFF-4248-BAC6-09AA8B38F893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/>
        </a:p>
      </dgm:t>
    </dgm:pt>
    <dgm:pt modelId="{17288A59-F377-42D8-A89E-E7BF42F79CE7}" type="sibTrans" cxnId="{DCEAA601-AAFF-4248-BAC6-09AA8B38F893}">
      <dgm:prSet/>
      <dgm:spPr/>
      <dgm:t>
        <a:bodyPr/>
        <a:lstStyle/>
        <a:p>
          <a:endParaRPr lang="ru-RU"/>
        </a:p>
      </dgm:t>
    </dgm:pt>
    <dgm:pt modelId="{104A2056-9F5C-4192-8EF8-5B2DE13910EF}" type="pres">
      <dgm:prSet presAssocID="{2DFA931A-BF34-4B3E-A245-C9229EF6CAD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94B28DF-F870-40E0-BD8A-E65422EB4D87}" type="pres">
      <dgm:prSet presAssocID="{2CF0F2E7-CE05-455C-80A4-A663071D2224}" presName="hierRoot1" presStyleCnt="0">
        <dgm:presLayoutVars>
          <dgm:hierBranch val="init"/>
        </dgm:presLayoutVars>
      </dgm:prSet>
      <dgm:spPr/>
    </dgm:pt>
    <dgm:pt modelId="{D9EF33DE-64B2-4301-BBE1-F39C4B70EA95}" type="pres">
      <dgm:prSet presAssocID="{2CF0F2E7-CE05-455C-80A4-A663071D2224}" presName="rootComposite1" presStyleCnt="0"/>
      <dgm:spPr/>
    </dgm:pt>
    <dgm:pt modelId="{01DDDD3F-9FC2-412D-8ADC-FB3D3801AF99}" type="pres">
      <dgm:prSet presAssocID="{2CF0F2E7-CE05-455C-80A4-A663071D2224}" presName="rootText1" presStyleLbl="node0" presStyleIdx="0" presStyleCnt="1" custScaleX="75069" custScaleY="108536" custLinFactNeighborX="-61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642631-D64C-4812-B618-334C40D55150}" type="pres">
      <dgm:prSet presAssocID="{2CF0F2E7-CE05-455C-80A4-A663071D222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98FA14A9-6255-43A7-A915-36951E43A05A}" type="pres">
      <dgm:prSet presAssocID="{2CF0F2E7-CE05-455C-80A4-A663071D2224}" presName="hierChild2" presStyleCnt="0"/>
      <dgm:spPr/>
    </dgm:pt>
    <dgm:pt modelId="{05B064E8-2AE5-4129-ACD1-C4017C7FDDF2}" type="pres">
      <dgm:prSet presAssocID="{C03433CC-18A3-4529-88B8-FAD63BBFB088}" presName="Name64" presStyleLbl="parChTrans1D2" presStyleIdx="0" presStyleCnt="4"/>
      <dgm:spPr/>
      <dgm:t>
        <a:bodyPr/>
        <a:lstStyle/>
        <a:p>
          <a:endParaRPr lang="ru-RU"/>
        </a:p>
      </dgm:t>
    </dgm:pt>
    <dgm:pt modelId="{97E128A6-5AB2-4E39-BE31-96A494C1B190}" type="pres">
      <dgm:prSet presAssocID="{734308F5-92D3-4BC6-8998-32FE70C296C8}" presName="hierRoot2" presStyleCnt="0">
        <dgm:presLayoutVars>
          <dgm:hierBranch val="init"/>
        </dgm:presLayoutVars>
      </dgm:prSet>
      <dgm:spPr/>
    </dgm:pt>
    <dgm:pt modelId="{08A1CEE9-6412-455A-8822-78D41F092E3D}" type="pres">
      <dgm:prSet presAssocID="{734308F5-92D3-4BC6-8998-32FE70C296C8}" presName="rootComposite" presStyleCnt="0"/>
      <dgm:spPr/>
    </dgm:pt>
    <dgm:pt modelId="{D886C20C-7762-48FB-BD12-F1B4ED7A68EE}" type="pres">
      <dgm:prSet presAssocID="{734308F5-92D3-4BC6-8998-32FE70C296C8}" presName="rootText" presStyleLbl="node2" presStyleIdx="0" presStyleCnt="4" custScaleX="75069" custScaleY="1011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FF20BC5-AAFE-4409-9F94-2B461565510D}" type="pres">
      <dgm:prSet presAssocID="{734308F5-92D3-4BC6-8998-32FE70C296C8}" presName="rootConnector" presStyleLbl="node2" presStyleIdx="0" presStyleCnt="4"/>
      <dgm:spPr/>
      <dgm:t>
        <a:bodyPr/>
        <a:lstStyle/>
        <a:p>
          <a:endParaRPr lang="ru-RU"/>
        </a:p>
      </dgm:t>
    </dgm:pt>
    <dgm:pt modelId="{C27A82CD-4DCC-40E9-A3E1-7F007EA7F3B2}" type="pres">
      <dgm:prSet presAssocID="{734308F5-92D3-4BC6-8998-32FE70C296C8}" presName="hierChild4" presStyleCnt="0"/>
      <dgm:spPr/>
    </dgm:pt>
    <dgm:pt modelId="{6638EC73-0314-4721-B95F-E7643F385E4D}" type="pres">
      <dgm:prSet presAssocID="{734308F5-92D3-4BC6-8998-32FE70C296C8}" presName="hierChild5" presStyleCnt="0"/>
      <dgm:spPr/>
    </dgm:pt>
    <dgm:pt modelId="{A13149BB-88F6-46FA-AA47-61F5B85AE94F}" type="pres">
      <dgm:prSet presAssocID="{43501AC8-B9BE-42F2-9854-058B4A347226}" presName="Name64" presStyleLbl="parChTrans1D2" presStyleIdx="1" presStyleCnt="4"/>
      <dgm:spPr/>
      <dgm:t>
        <a:bodyPr/>
        <a:lstStyle/>
        <a:p>
          <a:endParaRPr lang="ru-RU"/>
        </a:p>
      </dgm:t>
    </dgm:pt>
    <dgm:pt modelId="{EDD2CF87-4C18-46BA-93DC-F4B4504BD2FB}" type="pres">
      <dgm:prSet presAssocID="{13B6FCC4-C2EE-4A75-AAD6-1539AFF48080}" presName="hierRoot2" presStyleCnt="0">
        <dgm:presLayoutVars>
          <dgm:hierBranch val="init"/>
        </dgm:presLayoutVars>
      </dgm:prSet>
      <dgm:spPr/>
    </dgm:pt>
    <dgm:pt modelId="{496CE6CE-7739-40AB-B9BA-9ED227BA70EF}" type="pres">
      <dgm:prSet presAssocID="{13B6FCC4-C2EE-4A75-AAD6-1539AFF48080}" presName="rootComposite" presStyleCnt="0"/>
      <dgm:spPr/>
    </dgm:pt>
    <dgm:pt modelId="{1D9AF5F0-979F-4B5F-86ED-DE365AB2E8FF}" type="pres">
      <dgm:prSet presAssocID="{13B6FCC4-C2EE-4A75-AAD6-1539AFF48080}" presName="rootText" presStyleLbl="node2" presStyleIdx="1" presStyleCnt="4" custScaleX="75069" custScaleY="1011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06875E-B193-4142-B617-5904CAD79724}" type="pres">
      <dgm:prSet presAssocID="{13B6FCC4-C2EE-4A75-AAD6-1539AFF48080}" presName="rootConnector" presStyleLbl="node2" presStyleIdx="1" presStyleCnt="4"/>
      <dgm:spPr/>
      <dgm:t>
        <a:bodyPr/>
        <a:lstStyle/>
        <a:p>
          <a:endParaRPr lang="ru-RU"/>
        </a:p>
      </dgm:t>
    </dgm:pt>
    <dgm:pt modelId="{912B5493-6808-4900-BF5E-C16AB1DB5A79}" type="pres">
      <dgm:prSet presAssocID="{13B6FCC4-C2EE-4A75-AAD6-1539AFF48080}" presName="hierChild4" presStyleCnt="0"/>
      <dgm:spPr/>
    </dgm:pt>
    <dgm:pt modelId="{2D4BB68F-502F-462D-A563-48DA048183F6}" type="pres">
      <dgm:prSet presAssocID="{13B6FCC4-C2EE-4A75-AAD6-1539AFF48080}" presName="hierChild5" presStyleCnt="0"/>
      <dgm:spPr/>
    </dgm:pt>
    <dgm:pt modelId="{CA1E8131-A690-4237-8775-786FEFFB7D13}" type="pres">
      <dgm:prSet presAssocID="{4CD68D06-FD1D-4F31-B140-AC057739524A}" presName="Name64" presStyleLbl="parChTrans1D2" presStyleIdx="2" presStyleCnt="4"/>
      <dgm:spPr/>
      <dgm:t>
        <a:bodyPr/>
        <a:lstStyle/>
        <a:p>
          <a:endParaRPr lang="ru-RU"/>
        </a:p>
      </dgm:t>
    </dgm:pt>
    <dgm:pt modelId="{FFFF49F1-66FC-4B85-B7AA-DD2295F07A1A}" type="pres">
      <dgm:prSet presAssocID="{86D81FDF-A499-4475-B8AB-A40D69453579}" presName="hierRoot2" presStyleCnt="0">
        <dgm:presLayoutVars>
          <dgm:hierBranch val="init"/>
        </dgm:presLayoutVars>
      </dgm:prSet>
      <dgm:spPr/>
    </dgm:pt>
    <dgm:pt modelId="{0A9272BC-FBD3-4A18-9121-4C0AAA4DD5F1}" type="pres">
      <dgm:prSet presAssocID="{86D81FDF-A499-4475-B8AB-A40D69453579}" presName="rootComposite" presStyleCnt="0"/>
      <dgm:spPr/>
    </dgm:pt>
    <dgm:pt modelId="{258B214E-7678-4717-B80D-4C683B843455}" type="pres">
      <dgm:prSet presAssocID="{86D81FDF-A499-4475-B8AB-A40D69453579}" presName="rootText" presStyleLbl="node2" presStyleIdx="2" presStyleCnt="4" custScaleX="75069" custScaleY="1011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55DDF94-35C6-4C40-BEB1-42A31590E7AB}" type="pres">
      <dgm:prSet presAssocID="{86D81FDF-A499-4475-B8AB-A40D69453579}" presName="rootConnector" presStyleLbl="node2" presStyleIdx="2" presStyleCnt="4"/>
      <dgm:spPr/>
      <dgm:t>
        <a:bodyPr/>
        <a:lstStyle/>
        <a:p>
          <a:endParaRPr lang="ru-RU"/>
        </a:p>
      </dgm:t>
    </dgm:pt>
    <dgm:pt modelId="{3BD222AC-D4ED-4CB5-A4E8-F687BE77A508}" type="pres">
      <dgm:prSet presAssocID="{86D81FDF-A499-4475-B8AB-A40D69453579}" presName="hierChild4" presStyleCnt="0"/>
      <dgm:spPr/>
    </dgm:pt>
    <dgm:pt modelId="{C5670E51-18E9-4C1F-9573-8DA5A2C9536B}" type="pres">
      <dgm:prSet presAssocID="{86D81FDF-A499-4475-B8AB-A40D69453579}" presName="hierChild5" presStyleCnt="0"/>
      <dgm:spPr/>
    </dgm:pt>
    <dgm:pt modelId="{2B4055E4-0DCC-4E10-BC9C-658CF13F8E3F}" type="pres">
      <dgm:prSet presAssocID="{F1343BA0-F921-45DB-AA49-89AEE5810AF5}" presName="Name64" presStyleLbl="parChTrans1D2" presStyleIdx="3" presStyleCnt="4"/>
      <dgm:spPr/>
      <dgm:t>
        <a:bodyPr/>
        <a:lstStyle/>
        <a:p>
          <a:endParaRPr lang="ru-RU"/>
        </a:p>
      </dgm:t>
    </dgm:pt>
    <dgm:pt modelId="{5E393A6D-3B02-4551-B008-4974B82AB960}" type="pres">
      <dgm:prSet presAssocID="{A1506F13-444F-40A8-93B7-DAFD8E2ED003}" presName="hierRoot2" presStyleCnt="0">
        <dgm:presLayoutVars>
          <dgm:hierBranch val="init"/>
        </dgm:presLayoutVars>
      </dgm:prSet>
      <dgm:spPr/>
    </dgm:pt>
    <dgm:pt modelId="{8AE1617F-DEA6-4AA9-A32B-950BED5C641D}" type="pres">
      <dgm:prSet presAssocID="{A1506F13-444F-40A8-93B7-DAFD8E2ED003}" presName="rootComposite" presStyleCnt="0"/>
      <dgm:spPr/>
    </dgm:pt>
    <dgm:pt modelId="{9888769A-639D-4C54-A4A8-A5B8F4FE2F5A}" type="pres">
      <dgm:prSet presAssocID="{A1506F13-444F-40A8-93B7-DAFD8E2ED003}" presName="rootText" presStyleLbl="node2" presStyleIdx="3" presStyleCnt="4" custScaleX="75069" custScaleY="1011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CFC389-7ED6-4A60-B845-28DDC14AD169}" type="pres">
      <dgm:prSet presAssocID="{A1506F13-444F-40A8-93B7-DAFD8E2ED003}" presName="rootConnector" presStyleLbl="node2" presStyleIdx="3" presStyleCnt="4"/>
      <dgm:spPr/>
      <dgm:t>
        <a:bodyPr/>
        <a:lstStyle/>
        <a:p>
          <a:endParaRPr lang="ru-RU"/>
        </a:p>
      </dgm:t>
    </dgm:pt>
    <dgm:pt modelId="{5F7DC06B-7279-4DD6-9ACA-88A25209E58F}" type="pres">
      <dgm:prSet presAssocID="{A1506F13-444F-40A8-93B7-DAFD8E2ED003}" presName="hierChild4" presStyleCnt="0"/>
      <dgm:spPr/>
    </dgm:pt>
    <dgm:pt modelId="{3C986B3A-B195-4B23-9FCE-79407C145CF7}" type="pres">
      <dgm:prSet presAssocID="{A1506F13-444F-40A8-93B7-DAFD8E2ED003}" presName="hierChild5" presStyleCnt="0"/>
      <dgm:spPr/>
    </dgm:pt>
    <dgm:pt modelId="{A71A6520-C4BD-4A12-A8C4-C39F8A4FA38F}" type="pres">
      <dgm:prSet presAssocID="{2CF0F2E7-CE05-455C-80A4-A663071D2224}" presName="hierChild3" presStyleCnt="0"/>
      <dgm:spPr/>
    </dgm:pt>
  </dgm:ptLst>
  <dgm:cxnLst>
    <dgm:cxn modelId="{A1C1E816-21E5-4FF2-84CE-D5E509561EF0}" type="presOf" srcId="{A1506F13-444F-40A8-93B7-DAFD8E2ED003}" destId="{9888769A-639D-4C54-A4A8-A5B8F4FE2F5A}" srcOrd="0" destOrd="0" presId="urn:microsoft.com/office/officeart/2009/3/layout/HorizontalOrganizationChart"/>
    <dgm:cxn modelId="{DAA6440C-5292-437E-ACBC-007CF91C0F58}" type="presOf" srcId="{2CF0F2E7-CE05-455C-80A4-A663071D2224}" destId="{01DDDD3F-9FC2-412D-8ADC-FB3D3801AF99}" srcOrd="0" destOrd="0" presId="urn:microsoft.com/office/officeart/2009/3/layout/HorizontalOrganizationChart"/>
    <dgm:cxn modelId="{66772CE1-5ED7-4808-91C2-659D1A4D7EE6}" type="presOf" srcId="{734308F5-92D3-4BC6-8998-32FE70C296C8}" destId="{D886C20C-7762-48FB-BD12-F1B4ED7A68EE}" srcOrd="0" destOrd="0" presId="urn:microsoft.com/office/officeart/2009/3/layout/HorizontalOrganizationChart"/>
    <dgm:cxn modelId="{76E23DBA-6CB6-44ED-B0F7-BCDE2C70F061}" type="presOf" srcId="{A1506F13-444F-40A8-93B7-DAFD8E2ED003}" destId="{FDCFC389-7ED6-4A60-B845-28DDC14AD169}" srcOrd="1" destOrd="0" presId="urn:microsoft.com/office/officeart/2009/3/layout/HorizontalOrganizationChart"/>
    <dgm:cxn modelId="{9243D246-53E0-420A-9245-5C1FC96774CC}" type="presOf" srcId="{C03433CC-18A3-4529-88B8-FAD63BBFB088}" destId="{05B064E8-2AE5-4129-ACD1-C4017C7FDDF2}" srcOrd="0" destOrd="0" presId="urn:microsoft.com/office/officeart/2009/3/layout/HorizontalOrganizationChart"/>
    <dgm:cxn modelId="{DCEAA601-AAFF-4248-BAC6-09AA8B38F893}" srcId="{2CF0F2E7-CE05-455C-80A4-A663071D2224}" destId="{A1506F13-444F-40A8-93B7-DAFD8E2ED003}" srcOrd="3" destOrd="0" parTransId="{F1343BA0-F921-45DB-AA49-89AEE5810AF5}" sibTransId="{17288A59-F377-42D8-A89E-E7BF42F79CE7}"/>
    <dgm:cxn modelId="{151481CC-C659-419C-99BD-3227568FB0DD}" type="presOf" srcId="{734308F5-92D3-4BC6-8998-32FE70C296C8}" destId="{BFF20BC5-AAFE-4409-9F94-2B461565510D}" srcOrd="1" destOrd="0" presId="urn:microsoft.com/office/officeart/2009/3/layout/HorizontalOrganizationChart"/>
    <dgm:cxn modelId="{BD2A529E-9B07-47CF-BCC1-304B43D34016}" srcId="{2DFA931A-BF34-4B3E-A245-C9229EF6CADC}" destId="{2CF0F2E7-CE05-455C-80A4-A663071D2224}" srcOrd="0" destOrd="0" parTransId="{E43E7AEF-D3DB-4B3A-B904-2F6925BC344C}" sibTransId="{360B417C-F4E6-4239-91D7-1002F5A51C73}"/>
    <dgm:cxn modelId="{3FDF9175-3CBD-484C-A5C3-E75E09012932}" type="presOf" srcId="{43501AC8-B9BE-42F2-9854-058B4A347226}" destId="{A13149BB-88F6-46FA-AA47-61F5B85AE94F}" srcOrd="0" destOrd="0" presId="urn:microsoft.com/office/officeart/2009/3/layout/HorizontalOrganizationChart"/>
    <dgm:cxn modelId="{C7862F71-92AC-4BFD-A7E7-4CD872E81E7C}" type="presOf" srcId="{86D81FDF-A499-4475-B8AB-A40D69453579}" destId="{258B214E-7678-4717-B80D-4C683B843455}" srcOrd="0" destOrd="0" presId="urn:microsoft.com/office/officeart/2009/3/layout/HorizontalOrganizationChart"/>
    <dgm:cxn modelId="{E30C2DF3-3E1B-46CC-90F5-437D173D74DC}" type="presOf" srcId="{2CF0F2E7-CE05-455C-80A4-A663071D2224}" destId="{9F642631-D64C-4812-B618-334C40D55150}" srcOrd="1" destOrd="0" presId="urn:microsoft.com/office/officeart/2009/3/layout/HorizontalOrganizationChart"/>
    <dgm:cxn modelId="{6A88619D-7FD3-442B-B787-DC434EC91509}" type="presOf" srcId="{13B6FCC4-C2EE-4A75-AAD6-1539AFF48080}" destId="{1D9AF5F0-979F-4B5F-86ED-DE365AB2E8FF}" srcOrd="0" destOrd="0" presId="urn:microsoft.com/office/officeart/2009/3/layout/HorizontalOrganizationChart"/>
    <dgm:cxn modelId="{8BFC9D8D-0643-4860-8915-E98A89E15465}" srcId="{2CF0F2E7-CE05-455C-80A4-A663071D2224}" destId="{86D81FDF-A499-4475-B8AB-A40D69453579}" srcOrd="2" destOrd="0" parTransId="{4CD68D06-FD1D-4F31-B140-AC057739524A}" sibTransId="{B63E8DC6-5676-4085-AEEB-487EFB386921}"/>
    <dgm:cxn modelId="{2C9471A4-6269-4B9B-8BB2-8731FF8EDEE8}" type="presOf" srcId="{4CD68D06-FD1D-4F31-B140-AC057739524A}" destId="{CA1E8131-A690-4237-8775-786FEFFB7D13}" srcOrd="0" destOrd="0" presId="urn:microsoft.com/office/officeart/2009/3/layout/HorizontalOrganizationChart"/>
    <dgm:cxn modelId="{E0D94A19-1B96-4F2A-91D7-570E7B6D71D0}" srcId="{2CF0F2E7-CE05-455C-80A4-A663071D2224}" destId="{13B6FCC4-C2EE-4A75-AAD6-1539AFF48080}" srcOrd="1" destOrd="0" parTransId="{43501AC8-B9BE-42F2-9854-058B4A347226}" sibTransId="{CFDFE0C1-AA81-4BA0-8178-4A2FB291E821}"/>
    <dgm:cxn modelId="{541898D3-DBAC-4ED1-B62D-6B7CBD285A7F}" type="presOf" srcId="{2DFA931A-BF34-4B3E-A245-C9229EF6CADC}" destId="{104A2056-9F5C-4192-8EF8-5B2DE13910EF}" srcOrd="0" destOrd="0" presId="urn:microsoft.com/office/officeart/2009/3/layout/HorizontalOrganizationChart"/>
    <dgm:cxn modelId="{196A7296-39B2-4201-AA5B-96500BE33633}" type="presOf" srcId="{86D81FDF-A499-4475-B8AB-A40D69453579}" destId="{F55DDF94-35C6-4C40-BEB1-42A31590E7AB}" srcOrd="1" destOrd="0" presId="urn:microsoft.com/office/officeart/2009/3/layout/HorizontalOrganizationChart"/>
    <dgm:cxn modelId="{47135C5E-C3FC-4F85-B559-6D9B8E6C5964}" type="presOf" srcId="{13B6FCC4-C2EE-4A75-AAD6-1539AFF48080}" destId="{0906875E-B193-4142-B617-5904CAD79724}" srcOrd="1" destOrd="0" presId="urn:microsoft.com/office/officeart/2009/3/layout/HorizontalOrganizationChart"/>
    <dgm:cxn modelId="{93BFBCAF-F7BB-49BE-B82C-9319455585FD}" type="presOf" srcId="{F1343BA0-F921-45DB-AA49-89AEE5810AF5}" destId="{2B4055E4-0DCC-4E10-BC9C-658CF13F8E3F}" srcOrd="0" destOrd="0" presId="urn:microsoft.com/office/officeart/2009/3/layout/HorizontalOrganizationChart"/>
    <dgm:cxn modelId="{3D790D34-0535-46EE-B648-7B2ACE093710}" srcId="{2CF0F2E7-CE05-455C-80A4-A663071D2224}" destId="{734308F5-92D3-4BC6-8998-32FE70C296C8}" srcOrd="0" destOrd="0" parTransId="{C03433CC-18A3-4529-88B8-FAD63BBFB088}" sibTransId="{9EFB2BD2-E64B-4821-8175-EC2D65F7150C}"/>
    <dgm:cxn modelId="{B46A840A-6E76-4B31-85E2-1F225D789A1A}" type="presParOf" srcId="{104A2056-9F5C-4192-8EF8-5B2DE13910EF}" destId="{E94B28DF-F870-40E0-BD8A-E65422EB4D87}" srcOrd="0" destOrd="0" presId="urn:microsoft.com/office/officeart/2009/3/layout/HorizontalOrganizationChart"/>
    <dgm:cxn modelId="{2707E547-3F79-4AF5-B34A-BDBB3E74562A}" type="presParOf" srcId="{E94B28DF-F870-40E0-BD8A-E65422EB4D87}" destId="{D9EF33DE-64B2-4301-BBE1-F39C4B70EA95}" srcOrd="0" destOrd="0" presId="urn:microsoft.com/office/officeart/2009/3/layout/HorizontalOrganizationChart"/>
    <dgm:cxn modelId="{840B8596-95D1-40E9-A329-A6125C6949AC}" type="presParOf" srcId="{D9EF33DE-64B2-4301-BBE1-F39C4B70EA95}" destId="{01DDDD3F-9FC2-412D-8ADC-FB3D3801AF99}" srcOrd="0" destOrd="0" presId="urn:microsoft.com/office/officeart/2009/3/layout/HorizontalOrganizationChart"/>
    <dgm:cxn modelId="{62A5CAFF-FAD8-4019-A78B-634EAFCC7F37}" type="presParOf" srcId="{D9EF33DE-64B2-4301-BBE1-F39C4B70EA95}" destId="{9F642631-D64C-4812-B618-334C40D55150}" srcOrd="1" destOrd="0" presId="urn:microsoft.com/office/officeart/2009/3/layout/HorizontalOrganizationChart"/>
    <dgm:cxn modelId="{89EB45DE-8377-4F50-9146-892B4C87F063}" type="presParOf" srcId="{E94B28DF-F870-40E0-BD8A-E65422EB4D87}" destId="{98FA14A9-6255-43A7-A915-36951E43A05A}" srcOrd="1" destOrd="0" presId="urn:microsoft.com/office/officeart/2009/3/layout/HorizontalOrganizationChart"/>
    <dgm:cxn modelId="{AF914C09-8EB0-485A-9715-F553FD25EC88}" type="presParOf" srcId="{98FA14A9-6255-43A7-A915-36951E43A05A}" destId="{05B064E8-2AE5-4129-ACD1-C4017C7FDDF2}" srcOrd="0" destOrd="0" presId="urn:microsoft.com/office/officeart/2009/3/layout/HorizontalOrganizationChart"/>
    <dgm:cxn modelId="{333F2224-2345-4F21-8960-A0364E954F61}" type="presParOf" srcId="{98FA14A9-6255-43A7-A915-36951E43A05A}" destId="{97E128A6-5AB2-4E39-BE31-96A494C1B190}" srcOrd="1" destOrd="0" presId="urn:microsoft.com/office/officeart/2009/3/layout/HorizontalOrganizationChart"/>
    <dgm:cxn modelId="{BB29B36F-7E8C-4B07-AFE2-FA29C7B43ABE}" type="presParOf" srcId="{97E128A6-5AB2-4E39-BE31-96A494C1B190}" destId="{08A1CEE9-6412-455A-8822-78D41F092E3D}" srcOrd="0" destOrd="0" presId="urn:microsoft.com/office/officeart/2009/3/layout/HorizontalOrganizationChart"/>
    <dgm:cxn modelId="{3C1934A4-8D76-4285-B365-88503AC958AC}" type="presParOf" srcId="{08A1CEE9-6412-455A-8822-78D41F092E3D}" destId="{D886C20C-7762-48FB-BD12-F1B4ED7A68EE}" srcOrd="0" destOrd="0" presId="urn:microsoft.com/office/officeart/2009/3/layout/HorizontalOrganizationChart"/>
    <dgm:cxn modelId="{6C427089-0436-4C2C-8A32-A29898A7BAC0}" type="presParOf" srcId="{08A1CEE9-6412-455A-8822-78D41F092E3D}" destId="{BFF20BC5-AAFE-4409-9F94-2B461565510D}" srcOrd="1" destOrd="0" presId="urn:microsoft.com/office/officeart/2009/3/layout/HorizontalOrganizationChart"/>
    <dgm:cxn modelId="{2B6E7937-F7A9-4E9C-808E-56B0674C22B1}" type="presParOf" srcId="{97E128A6-5AB2-4E39-BE31-96A494C1B190}" destId="{C27A82CD-4DCC-40E9-A3E1-7F007EA7F3B2}" srcOrd="1" destOrd="0" presId="urn:microsoft.com/office/officeart/2009/3/layout/HorizontalOrganizationChart"/>
    <dgm:cxn modelId="{9CE3473B-BF72-4B40-8F65-BFE0BC1B1C12}" type="presParOf" srcId="{97E128A6-5AB2-4E39-BE31-96A494C1B190}" destId="{6638EC73-0314-4721-B95F-E7643F385E4D}" srcOrd="2" destOrd="0" presId="urn:microsoft.com/office/officeart/2009/3/layout/HorizontalOrganizationChart"/>
    <dgm:cxn modelId="{4896E96B-9D7F-45B6-8D75-60E540A84F56}" type="presParOf" srcId="{98FA14A9-6255-43A7-A915-36951E43A05A}" destId="{A13149BB-88F6-46FA-AA47-61F5B85AE94F}" srcOrd="2" destOrd="0" presId="urn:microsoft.com/office/officeart/2009/3/layout/HorizontalOrganizationChart"/>
    <dgm:cxn modelId="{7BF538C4-A7C3-45D5-A738-08BA3C33C4C9}" type="presParOf" srcId="{98FA14A9-6255-43A7-A915-36951E43A05A}" destId="{EDD2CF87-4C18-46BA-93DC-F4B4504BD2FB}" srcOrd="3" destOrd="0" presId="urn:microsoft.com/office/officeart/2009/3/layout/HorizontalOrganizationChart"/>
    <dgm:cxn modelId="{FA4EBC95-9B04-4FA2-9A74-4D00BBD93B39}" type="presParOf" srcId="{EDD2CF87-4C18-46BA-93DC-F4B4504BD2FB}" destId="{496CE6CE-7739-40AB-B9BA-9ED227BA70EF}" srcOrd="0" destOrd="0" presId="urn:microsoft.com/office/officeart/2009/3/layout/HorizontalOrganizationChart"/>
    <dgm:cxn modelId="{E1EC0A4C-0621-4A1D-A6C1-0722283B7127}" type="presParOf" srcId="{496CE6CE-7739-40AB-B9BA-9ED227BA70EF}" destId="{1D9AF5F0-979F-4B5F-86ED-DE365AB2E8FF}" srcOrd="0" destOrd="0" presId="urn:microsoft.com/office/officeart/2009/3/layout/HorizontalOrganizationChart"/>
    <dgm:cxn modelId="{966C5043-AF9D-4EA3-9995-73870FCF368B}" type="presParOf" srcId="{496CE6CE-7739-40AB-B9BA-9ED227BA70EF}" destId="{0906875E-B193-4142-B617-5904CAD79724}" srcOrd="1" destOrd="0" presId="urn:microsoft.com/office/officeart/2009/3/layout/HorizontalOrganizationChart"/>
    <dgm:cxn modelId="{15B20B43-1088-47B8-BA0E-6E22195E1868}" type="presParOf" srcId="{EDD2CF87-4C18-46BA-93DC-F4B4504BD2FB}" destId="{912B5493-6808-4900-BF5E-C16AB1DB5A79}" srcOrd="1" destOrd="0" presId="urn:microsoft.com/office/officeart/2009/3/layout/HorizontalOrganizationChart"/>
    <dgm:cxn modelId="{96E1E8F5-58E7-438F-BFBB-58D73A0AA6C3}" type="presParOf" srcId="{EDD2CF87-4C18-46BA-93DC-F4B4504BD2FB}" destId="{2D4BB68F-502F-462D-A563-48DA048183F6}" srcOrd="2" destOrd="0" presId="urn:microsoft.com/office/officeart/2009/3/layout/HorizontalOrganizationChart"/>
    <dgm:cxn modelId="{7E81D97E-79B5-45B1-948D-3552EB3079BB}" type="presParOf" srcId="{98FA14A9-6255-43A7-A915-36951E43A05A}" destId="{CA1E8131-A690-4237-8775-786FEFFB7D13}" srcOrd="4" destOrd="0" presId="urn:microsoft.com/office/officeart/2009/3/layout/HorizontalOrganizationChart"/>
    <dgm:cxn modelId="{8D270D0A-3B89-417E-BB14-23F001C03657}" type="presParOf" srcId="{98FA14A9-6255-43A7-A915-36951E43A05A}" destId="{FFFF49F1-66FC-4B85-B7AA-DD2295F07A1A}" srcOrd="5" destOrd="0" presId="urn:microsoft.com/office/officeart/2009/3/layout/HorizontalOrganizationChart"/>
    <dgm:cxn modelId="{027EC40A-456A-44D4-A331-BA2F9101C202}" type="presParOf" srcId="{FFFF49F1-66FC-4B85-B7AA-DD2295F07A1A}" destId="{0A9272BC-FBD3-4A18-9121-4C0AAA4DD5F1}" srcOrd="0" destOrd="0" presId="urn:microsoft.com/office/officeart/2009/3/layout/HorizontalOrganizationChart"/>
    <dgm:cxn modelId="{E1B2CBF2-9B6D-4E3E-8211-F220D6A9B0FC}" type="presParOf" srcId="{0A9272BC-FBD3-4A18-9121-4C0AAA4DD5F1}" destId="{258B214E-7678-4717-B80D-4C683B843455}" srcOrd="0" destOrd="0" presId="urn:microsoft.com/office/officeart/2009/3/layout/HorizontalOrganizationChart"/>
    <dgm:cxn modelId="{2C4A2DAA-A477-4DF0-BAFA-BA361B8E266B}" type="presParOf" srcId="{0A9272BC-FBD3-4A18-9121-4C0AAA4DD5F1}" destId="{F55DDF94-35C6-4C40-BEB1-42A31590E7AB}" srcOrd="1" destOrd="0" presId="urn:microsoft.com/office/officeart/2009/3/layout/HorizontalOrganizationChart"/>
    <dgm:cxn modelId="{F7C6C1BF-7DE8-4552-9CC1-E87826C46681}" type="presParOf" srcId="{FFFF49F1-66FC-4B85-B7AA-DD2295F07A1A}" destId="{3BD222AC-D4ED-4CB5-A4E8-F687BE77A508}" srcOrd="1" destOrd="0" presId="urn:microsoft.com/office/officeart/2009/3/layout/HorizontalOrganizationChart"/>
    <dgm:cxn modelId="{ED79F466-2764-4E2A-A78C-AD98986390E0}" type="presParOf" srcId="{FFFF49F1-66FC-4B85-B7AA-DD2295F07A1A}" destId="{C5670E51-18E9-4C1F-9573-8DA5A2C9536B}" srcOrd="2" destOrd="0" presId="urn:microsoft.com/office/officeart/2009/3/layout/HorizontalOrganizationChart"/>
    <dgm:cxn modelId="{FAD6CACB-6A12-48A8-9380-C0AB25A6918D}" type="presParOf" srcId="{98FA14A9-6255-43A7-A915-36951E43A05A}" destId="{2B4055E4-0DCC-4E10-BC9C-658CF13F8E3F}" srcOrd="6" destOrd="0" presId="urn:microsoft.com/office/officeart/2009/3/layout/HorizontalOrganizationChart"/>
    <dgm:cxn modelId="{22ECC916-098A-4CFA-B381-F86816B3FE47}" type="presParOf" srcId="{98FA14A9-6255-43A7-A915-36951E43A05A}" destId="{5E393A6D-3B02-4551-B008-4974B82AB960}" srcOrd="7" destOrd="0" presId="urn:microsoft.com/office/officeart/2009/3/layout/HorizontalOrganizationChart"/>
    <dgm:cxn modelId="{991F3774-5BB8-42EF-BC7E-404E914C23C5}" type="presParOf" srcId="{5E393A6D-3B02-4551-B008-4974B82AB960}" destId="{8AE1617F-DEA6-4AA9-A32B-950BED5C641D}" srcOrd="0" destOrd="0" presId="urn:microsoft.com/office/officeart/2009/3/layout/HorizontalOrganizationChart"/>
    <dgm:cxn modelId="{8B74D194-7585-4527-8587-04C279EC7034}" type="presParOf" srcId="{8AE1617F-DEA6-4AA9-A32B-950BED5C641D}" destId="{9888769A-639D-4C54-A4A8-A5B8F4FE2F5A}" srcOrd="0" destOrd="0" presId="urn:microsoft.com/office/officeart/2009/3/layout/HorizontalOrganizationChart"/>
    <dgm:cxn modelId="{6CAC0150-6447-471E-B4AA-0BBA0AA32903}" type="presParOf" srcId="{8AE1617F-DEA6-4AA9-A32B-950BED5C641D}" destId="{FDCFC389-7ED6-4A60-B845-28DDC14AD169}" srcOrd="1" destOrd="0" presId="urn:microsoft.com/office/officeart/2009/3/layout/HorizontalOrganizationChart"/>
    <dgm:cxn modelId="{3B73C39D-FF3D-4A66-9C69-55F0E5CF82DF}" type="presParOf" srcId="{5E393A6D-3B02-4551-B008-4974B82AB960}" destId="{5F7DC06B-7279-4DD6-9ACA-88A25209E58F}" srcOrd="1" destOrd="0" presId="urn:microsoft.com/office/officeart/2009/3/layout/HorizontalOrganizationChart"/>
    <dgm:cxn modelId="{E12A291E-1D15-428A-8361-35D8956C743D}" type="presParOf" srcId="{5E393A6D-3B02-4551-B008-4974B82AB960}" destId="{3C986B3A-B195-4B23-9FCE-79407C145CF7}" srcOrd="2" destOrd="0" presId="urn:microsoft.com/office/officeart/2009/3/layout/HorizontalOrganizationChart"/>
    <dgm:cxn modelId="{3F22D50F-5D66-4BA6-8810-B6C9FF1C7E76}" type="presParOf" srcId="{E94B28DF-F870-40E0-BD8A-E65422EB4D87}" destId="{A71A6520-C4BD-4A12-A8C4-C39F8A4FA38F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xmlns="" relId="rId5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028"/>
            <a:ext cx="7772400" cy="14704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4A5E1-0302-44B5-B751-429C9EB3FE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8799A-FDFE-4961-A829-FD63F2BA58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5035"/>
            <a:ext cx="2057400" cy="58507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5035"/>
            <a:ext cx="5969000" cy="58507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D84A0F-00B3-4BD2-9427-B81F0204F6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5035"/>
            <a:ext cx="8229600" cy="58507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DA8E0-62AD-408D-AF29-2F5CF5EA6D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CDFA0-43D0-4FC6-9F21-D9F25BD15E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1784" y="44065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1784" y="2906316"/>
            <a:ext cx="7772400" cy="15001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6582C-785E-42F6-BE3B-B4C0CEE01C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13200" cy="45255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73600" y="1600200"/>
            <a:ext cx="4013200" cy="45255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5DEBF-8F5D-494F-B2E5-CDA89ADDE9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4716"/>
            <a:ext cx="4040717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5272"/>
            <a:ext cx="4040717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6085" y="1534716"/>
            <a:ext cx="4040716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6085" y="2175272"/>
            <a:ext cx="4040716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0D1EF-335C-4344-B1D2-484E539CE5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853A1-0489-4107-8FBB-768718DB0C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578B8-46AF-447A-BC81-4E7B9C4B04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2654"/>
            <a:ext cx="30077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2653"/>
            <a:ext cx="511174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4703"/>
            <a:ext cx="30077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A348FE-E7BE-433A-AB19-ED5232E93A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817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817" y="613172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817" y="5367337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F21F5-01BE-43F1-912D-CA8328696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4751781-1F6A-4BBF-85CC-A81BBAC805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10" Type="http://schemas.openxmlformats.org/officeDocument/2006/relationships/image" Target="../media/image32.pn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2" name="Picture 6" descr="poster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8" descr="сканирование001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676400"/>
            <a:ext cx="7024688" cy="4267200"/>
          </a:xfrm>
          <a:prstGeom prst="rect">
            <a:avLst/>
          </a:prstGeom>
          <a:noFill/>
          <a:ln w="19050">
            <a:solidFill>
              <a:srgbClr val="006600"/>
            </a:solidFill>
            <a:miter lim="800000"/>
            <a:headEnd/>
            <a:tailEnd/>
          </a:ln>
        </p:spPr>
      </p:pic>
      <p:sp>
        <p:nvSpPr>
          <p:cNvPr id="2054" name="Rectangle 9"/>
          <p:cNvSpPr>
            <a:spLocks noChangeArrowheads="1"/>
          </p:cNvSpPr>
          <p:nvPr/>
        </p:nvSpPr>
        <p:spPr bwMode="auto">
          <a:xfrm>
            <a:off x="1828800" y="285750"/>
            <a:ext cx="7086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i="1">
                <a:solidFill>
                  <a:srgbClr val="993300"/>
                </a:solidFill>
              </a:rPr>
              <a:t>МАОУ</a:t>
            </a:r>
            <a:r>
              <a:rPr lang="ru-RU" sz="1400" b="1">
                <a:solidFill>
                  <a:srgbClr val="006600"/>
                </a:solidFill>
              </a:rPr>
              <a:t> </a:t>
            </a:r>
            <a:r>
              <a:rPr lang="ru-RU" sz="1400" b="1" i="1">
                <a:solidFill>
                  <a:srgbClr val="993300"/>
                </a:solidFill>
              </a:rPr>
              <a:t>«Средняя общеобразовательная школа №18 с углублённым изучением английского языка» Вахитовского района г. Казани</a:t>
            </a:r>
          </a:p>
        </p:txBody>
      </p:sp>
      <p:sp>
        <p:nvSpPr>
          <p:cNvPr id="2055" name="Rectangle 10"/>
          <p:cNvSpPr>
            <a:spLocks noChangeArrowheads="1"/>
          </p:cNvSpPr>
          <p:nvPr/>
        </p:nvSpPr>
        <p:spPr bwMode="auto">
          <a:xfrm>
            <a:off x="609600" y="990600"/>
            <a:ext cx="8128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t-RU" b="1" i="1">
                <a:solidFill>
                  <a:srgbClr val="993300"/>
                </a:solidFill>
              </a:rPr>
              <a:t>“Школьная Республика Самоуправления”</a:t>
            </a:r>
          </a:p>
          <a:p>
            <a:pPr algn="ctr"/>
            <a:r>
              <a:rPr lang="tt-RU" b="1" i="1">
                <a:solidFill>
                  <a:srgbClr val="993300"/>
                </a:solidFill>
              </a:rPr>
              <a:t>ШРС</a:t>
            </a:r>
            <a:endParaRPr lang="ru-RU" b="1" i="1">
              <a:solidFill>
                <a:srgbClr val="993300"/>
              </a:solidFill>
            </a:endParaRPr>
          </a:p>
        </p:txBody>
      </p:sp>
      <p:pic>
        <p:nvPicPr>
          <p:cNvPr id="4107" name="Picture 11" descr="Untitled-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05733">
            <a:off x="163513" y="146050"/>
            <a:ext cx="136525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7" name="Text Box 13"/>
          <p:cNvSpPr txBox="1">
            <a:spLocks noChangeArrowheads="1"/>
          </p:cNvSpPr>
          <p:nvPr/>
        </p:nvSpPr>
        <p:spPr bwMode="auto">
          <a:xfrm>
            <a:off x="1503363" y="5799138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609600" y="5983288"/>
            <a:ext cx="8128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t-RU" b="1" i="1">
                <a:solidFill>
                  <a:srgbClr val="993300"/>
                </a:solidFill>
              </a:rPr>
              <a:t>Девиз – </a:t>
            </a:r>
          </a:p>
          <a:p>
            <a:pPr algn="ctr"/>
            <a:r>
              <a:rPr lang="tt-RU" b="1" i="1">
                <a:solidFill>
                  <a:srgbClr val="993300"/>
                </a:solidFill>
              </a:rPr>
              <a:t>“Учиться, создавать, мечтать и достигать”</a:t>
            </a:r>
            <a:endParaRPr lang="ru-RU" b="1" i="1">
              <a:solidFill>
                <a:srgbClr val="99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9" descr="poster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0243" name="Text Box 7"/>
          <p:cNvSpPr txBox="1">
            <a:spLocks noChangeArrowheads="1"/>
          </p:cNvSpPr>
          <p:nvPr/>
        </p:nvSpPr>
        <p:spPr bwMode="auto">
          <a:xfrm>
            <a:off x="792163" y="17843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Verdana" pitchFamily="34" charset="0"/>
            </a:endParaRPr>
          </a:p>
        </p:txBody>
      </p:sp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762000" y="476250"/>
            <a:ext cx="79156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993300"/>
                </a:solidFill>
              </a:rPr>
              <a:t>Охват обучением и воспитанием на родном языке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8600" y="1143000"/>
            <a:ext cx="8534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	</a:t>
            </a:r>
            <a:r>
              <a:rPr lang="ru-RU" sz="1600" b="1" dirty="0" smtClean="0">
                <a:solidFill>
                  <a:srgbClr val="006600"/>
                </a:solidFill>
              </a:rPr>
              <a:t>В целях реализации «Государственной программы РТ по сохранению, изучению и развитию государственных языков РТ и других языков РТ » проводится целенаправленная работа по изучению, сохранению татарского языка и культурного наследия народов РТ. С этой целью в школе  проводятся традиционные мероприятия: конкурсы знатоков родного края и татарского языка «Мин </a:t>
            </a:r>
            <a:r>
              <a:rPr lang="ru-RU" sz="1600" b="1" dirty="0" err="1" smtClean="0">
                <a:solidFill>
                  <a:srgbClr val="006600"/>
                </a:solidFill>
              </a:rPr>
              <a:t>татарча</a:t>
            </a:r>
            <a:r>
              <a:rPr lang="ru-RU" sz="1600" b="1" dirty="0" smtClean="0">
                <a:solidFill>
                  <a:srgbClr val="006600"/>
                </a:solidFill>
              </a:rPr>
              <a:t> </a:t>
            </a:r>
            <a:r>
              <a:rPr lang="ru-RU" sz="1600" b="1" dirty="0" err="1" smtClean="0">
                <a:solidFill>
                  <a:srgbClr val="006600"/>
                </a:solidFill>
              </a:rPr>
              <a:t>сойлэшэм</a:t>
            </a:r>
            <a:r>
              <a:rPr lang="ru-RU" sz="1600" b="1" dirty="0" smtClean="0">
                <a:solidFill>
                  <a:srgbClr val="006600"/>
                </a:solidFill>
              </a:rPr>
              <a:t>», общешкольный праздник юмора «</a:t>
            </a:r>
            <a:r>
              <a:rPr lang="ru-RU" sz="1600" b="1" dirty="0" err="1" smtClean="0">
                <a:solidFill>
                  <a:srgbClr val="006600"/>
                </a:solidFill>
              </a:rPr>
              <a:t>Шаян-шоу</a:t>
            </a:r>
            <a:r>
              <a:rPr lang="ru-RU" sz="1600" b="1" dirty="0" smtClean="0">
                <a:solidFill>
                  <a:srgbClr val="006600"/>
                </a:solidFill>
              </a:rPr>
              <a:t>», фестиваль ко Дню единения и согласия. Таким образом, воспитанием на татарском языке охвачены 100% обучающихся.</a:t>
            </a:r>
            <a:endParaRPr lang="ru-RU" sz="1600" dirty="0"/>
          </a:p>
        </p:txBody>
      </p:sp>
      <p:pic>
        <p:nvPicPr>
          <p:cNvPr id="7" name="Picture 104" descr="IMG_15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9686" y="4097665"/>
            <a:ext cx="2775714" cy="2080885"/>
          </a:xfrm>
          <a:prstGeom prst="rect">
            <a:avLst/>
          </a:prstGeom>
          <a:noFill/>
          <a:ln w="9525">
            <a:solidFill>
              <a:srgbClr val="993300"/>
            </a:solidFill>
            <a:miter lim="800000"/>
            <a:headEnd/>
            <a:tailEnd/>
          </a:ln>
        </p:spPr>
      </p:pic>
      <p:pic>
        <p:nvPicPr>
          <p:cNvPr id="8" name="Picture 105" descr="IMG_476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62274" y="4099154"/>
            <a:ext cx="3103327" cy="2068284"/>
          </a:xfrm>
          <a:prstGeom prst="rect">
            <a:avLst/>
          </a:prstGeom>
          <a:noFill/>
          <a:ln w="9525">
            <a:solidFill>
              <a:srgbClr val="993300"/>
            </a:solidFill>
            <a:miter lim="800000"/>
            <a:headEnd/>
            <a:tailEnd/>
          </a:ln>
        </p:spPr>
      </p:pic>
      <p:pic>
        <p:nvPicPr>
          <p:cNvPr id="9" name="Picture 106" descr="праздник народов 04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4102129"/>
            <a:ext cx="2728912" cy="2043083"/>
          </a:xfrm>
          <a:prstGeom prst="rect">
            <a:avLst/>
          </a:prstGeom>
          <a:noFill/>
          <a:ln w="9525">
            <a:solidFill>
              <a:srgbClr val="9933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9" descr="poster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1267" name="Text Box 7"/>
          <p:cNvSpPr txBox="1">
            <a:spLocks noChangeArrowheads="1"/>
          </p:cNvSpPr>
          <p:nvPr/>
        </p:nvSpPr>
        <p:spPr bwMode="auto">
          <a:xfrm>
            <a:off x="792163" y="17843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Verdana" pitchFamily="34" charset="0"/>
            </a:endParaRPr>
          </a:p>
        </p:txBody>
      </p:sp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3200400" y="533400"/>
            <a:ext cx="29370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ru-RU" sz="2400" b="1" i="1" dirty="0">
                <a:solidFill>
                  <a:srgbClr val="993300"/>
                </a:solidFill>
              </a:rPr>
              <a:t>«Вечер классики</a:t>
            </a:r>
            <a:r>
              <a:rPr lang="ru-RU" sz="2400" b="1" i="1" dirty="0" smtClean="0">
                <a:solidFill>
                  <a:srgbClr val="993300"/>
                </a:solidFill>
              </a:rPr>
              <a:t>»</a:t>
            </a:r>
            <a:endParaRPr lang="ru-RU" sz="2400" b="1" i="1" dirty="0">
              <a:solidFill>
                <a:srgbClr val="9933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1066800"/>
            <a:ext cx="8534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6600"/>
                </a:solidFill>
              </a:rPr>
              <a:t>	</a:t>
            </a:r>
            <a:r>
              <a:rPr lang="ru-RU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1600" b="1" dirty="0">
                <a:solidFill>
                  <a:srgbClr val="006600"/>
                </a:solidFill>
              </a:rPr>
              <a:t>В конце второй четверти в школе традиционно проходит «Новогодний классический концерт». Гостем на нашем «Вечере классики» 2012 года </a:t>
            </a:r>
            <a:r>
              <a:rPr lang="ru-RU" sz="1600" b="1" dirty="0" smtClean="0">
                <a:solidFill>
                  <a:srgbClr val="006600"/>
                </a:solidFill>
              </a:rPr>
              <a:t>стал Лауреат </a:t>
            </a:r>
            <a:r>
              <a:rPr lang="ru-RU" sz="1600" b="1" dirty="0">
                <a:solidFill>
                  <a:srgbClr val="006600"/>
                </a:solidFill>
              </a:rPr>
              <a:t>международных конкурсов, стипендиат Премии Президента Российской Федерации, выпускник нашей школы Никита Морозов. Никита исполнил 3 фрагмента музыки И. Ф. Стравинского к балету «Петрушка».</a:t>
            </a:r>
          </a:p>
        </p:txBody>
      </p:sp>
      <p:pic>
        <p:nvPicPr>
          <p:cNvPr id="8" name="Picture 7" descr="вечер-классики-033"/>
          <p:cNvPicPr>
            <a:picLocks noChangeAspect="1" noChangeArrowheads="1"/>
          </p:cNvPicPr>
          <p:nvPr/>
        </p:nvPicPr>
        <p:blipFill>
          <a:blip r:embed="rId3"/>
          <a:srcRect l="3371" t="8696" r="5618"/>
          <a:stretch>
            <a:fillRect/>
          </a:stretch>
        </p:blipFill>
        <p:spPr bwMode="auto">
          <a:xfrm>
            <a:off x="609600" y="2438400"/>
            <a:ext cx="5410200" cy="4069727"/>
          </a:xfrm>
          <a:prstGeom prst="rect">
            <a:avLst/>
          </a:prstGeom>
          <a:noFill/>
        </p:spPr>
      </p:pic>
      <p:pic>
        <p:nvPicPr>
          <p:cNvPr id="9" name="Picture 6" descr="вечер-классики-044"/>
          <p:cNvPicPr>
            <a:picLocks noChangeAspect="1" noChangeArrowheads="1"/>
          </p:cNvPicPr>
          <p:nvPr/>
        </p:nvPicPr>
        <p:blipFill>
          <a:blip r:embed="rId4"/>
          <a:srcRect r="21780"/>
          <a:stretch>
            <a:fillRect/>
          </a:stretch>
        </p:blipFill>
        <p:spPr bwMode="auto">
          <a:xfrm>
            <a:off x="6324600" y="2438400"/>
            <a:ext cx="2414588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9" descr="poster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1267" name="Text Box 7"/>
          <p:cNvSpPr txBox="1">
            <a:spLocks noChangeArrowheads="1"/>
          </p:cNvSpPr>
          <p:nvPr/>
        </p:nvSpPr>
        <p:spPr bwMode="auto">
          <a:xfrm>
            <a:off x="792163" y="17843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Verdana" pitchFamily="34" charset="0"/>
            </a:endParaRPr>
          </a:p>
        </p:txBody>
      </p:sp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3200400" y="533400"/>
            <a:ext cx="2630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ru-RU" sz="2400" b="1" i="1" dirty="0">
                <a:solidFill>
                  <a:srgbClr val="993300"/>
                </a:solidFill>
              </a:rPr>
              <a:t>«Настроение</a:t>
            </a:r>
            <a:r>
              <a:rPr lang="ru-RU" sz="2400" b="1" i="1" dirty="0" smtClean="0">
                <a:solidFill>
                  <a:srgbClr val="993300"/>
                </a:solidFill>
              </a:rPr>
              <a:t>»»</a:t>
            </a:r>
            <a:endParaRPr lang="ru-RU" sz="2400" b="1" i="1" dirty="0">
              <a:solidFill>
                <a:srgbClr val="9933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1066800"/>
            <a:ext cx="8534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b="1" dirty="0" smtClean="0">
                <a:solidFill>
                  <a:srgbClr val="006600"/>
                </a:solidFill>
              </a:rPr>
              <a:t>	С </a:t>
            </a:r>
            <a:r>
              <a:rPr lang="ru-RU" sz="1600" b="1" dirty="0">
                <a:solidFill>
                  <a:srgbClr val="006600"/>
                </a:solidFill>
              </a:rPr>
              <a:t>2011 году </a:t>
            </a:r>
            <a:r>
              <a:rPr lang="ru-RU" sz="1600" b="1" dirty="0" smtClean="0">
                <a:solidFill>
                  <a:srgbClr val="006600"/>
                </a:solidFill>
              </a:rPr>
              <a:t>Школьная </a:t>
            </a:r>
            <a:r>
              <a:rPr lang="ru-RU" sz="1600" b="1" dirty="0">
                <a:solidFill>
                  <a:srgbClr val="006600"/>
                </a:solidFill>
              </a:rPr>
              <a:t>Республика Самоуправления </a:t>
            </a:r>
            <a:r>
              <a:rPr lang="ru-RU" sz="1600" b="1" dirty="0" smtClean="0">
                <a:solidFill>
                  <a:srgbClr val="006600"/>
                </a:solidFill>
              </a:rPr>
              <a:t>решила проводить </a:t>
            </a:r>
            <a:r>
              <a:rPr lang="ru-RU" sz="1600" b="1" dirty="0">
                <a:solidFill>
                  <a:srgbClr val="006600"/>
                </a:solidFill>
              </a:rPr>
              <a:t>выставку фоторабот учеников, выпускников и </a:t>
            </a:r>
            <a:r>
              <a:rPr lang="ru-RU" sz="1600" b="1" dirty="0" smtClean="0">
                <a:solidFill>
                  <a:srgbClr val="006600"/>
                </a:solidFill>
              </a:rPr>
              <a:t>учителей.</a:t>
            </a:r>
            <a:endParaRPr lang="ru-RU" sz="1600" b="1" dirty="0">
              <a:solidFill>
                <a:srgbClr val="006600"/>
              </a:solidFill>
            </a:endParaRPr>
          </a:p>
        </p:txBody>
      </p:sp>
      <p:pic>
        <p:nvPicPr>
          <p:cNvPr id="7" name="Picture 5" descr="DSC09402"/>
          <p:cNvPicPr>
            <a:picLocks noChangeAspect="1" noChangeArrowheads="1"/>
          </p:cNvPicPr>
          <p:nvPr/>
        </p:nvPicPr>
        <p:blipFill>
          <a:blip r:embed="rId3" cstate="print"/>
          <a:srcRect t="11940"/>
          <a:stretch>
            <a:fillRect/>
          </a:stretch>
        </p:blipFill>
        <p:spPr bwMode="auto">
          <a:xfrm>
            <a:off x="4419600" y="2819400"/>
            <a:ext cx="4614412" cy="3048000"/>
          </a:xfrm>
          <a:prstGeom prst="rect">
            <a:avLst/>
          </a:prstGeom>
          <a:noFill/>
        </p:spPr>
      </p:pic>
      <p:pic>
        <p:nvPicPr>
          <p:cNvPr id="8" name="Picture 8" descr="DSC0939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2819400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9" descr="poster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1267" name="Text Box 7"/>
          <p:cNvSpPr txBox="1">
            <a:spLocks noChangeArrowheads="1"/>
          </p:cNvSpPr>
          <p:nvPr/>
        </p:nvSpPr>
        <p:spPr bwMode="auto">
          <a:xfrm>
            <a:off x="792163" y="17843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Verdana" pitchFamily="34" charset="0"/>
            </a:endParaRPr>
          </a:p>
        </p:txBody>
      </p:sp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2971800" y="533400"/>
            <a:ext cx="31101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ru-RU" sz="2400" b="1" i="1" dirty="0">
                <a:solidFill>
                  <a:srgbClr val="993300"/>
                </a:solidFill>
              </a:rPr>
              <a:t>«Памяти павшим</a:t>
            </a:r>
            <a:r>
              <a:rPr lang="ru-RU" sz="2400" b="1" i="1" dirty="0" smtClean="0">
                <a:solidFill>
                  <a:srgbClr val="993300"/>
                </a:solidFill>
              </a:rPr>
              <a:t>»</a:t>
            </a:r>
            <a:endParaRPr lang="ru-RU" sz="2400" b="1" i="1" dirty="0">
              <a:solidFill>
                <a:srgbClr val="9933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1066800"/>
            <a:ext cx="8534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b="1" dirty="0" smtClean="0">
                <a:solidFill>
                  <a:srgbClr val="006600"/>
                </a:solidFill>
              </a:rPr>
              <a:t>	Традиционно в апреле месяце представители </a:t>
            </a:r>
            <a:r>
              <a:rPr lang="ru-RU" sz="1600" b="1" dirty="0">
                <a:solidFill>
                  <a:srgbClr val="006600"/>
                </a:solidFill>
              </a:rPr>
              <a:t>ШРС от 7-х, 8-х и десятых классов вместе со своим куратором </a:t>
            </a:r>
            <a:r>
              <a:rPr lang="ru-RU" sz="1600" b="1" dirty="0" smtClean="0">
                <a:solidFill>
                  <a:srgbClr val="006600"/>
                </a:solidFill>
              </a:rPr>
              <a:t>отправляются</a:t>
            </a:r>
            <a:r>
              <a:rPr lang="en-US" sz="1600" b="1" dirty="0" smtClean="0">
                <a:solidFill>
                  <a:srgbClr val="006600"/>
                </a:solidFill>
              </a:rPr>
              <a:t> </a:t>
            </a:r>
            <a:r>
              <a:rPr lang="tt-RU" sz="1600" b="1" dirty="0" smtClean="0">
                <a:solidFill>
                  <a:srgbClr val="006600"/>
                </a:solidFill>
              </a:rPr>
              <a:t>на</a:t>
            </a:r>
            <a:r>
              <a:rPr lang="ru-RU" sz="1600" b="1" dirty="0" smtClean="0">
                <a:solidFill>
                  <a:srgbClr val="006600"/>
                </a:solidFill>
              </a:rPr>
              <a:t> ежегодный </a:t>
            </a:r>
            <a:r>
              <a:rPr lang="ru-RU" sz="1600" b="1" dirty="0">
                <a:solidFill>
                  <a:srgbClr val="006600"/>
                </a:solidFill>
              </a:rPr>
              <a:t>субботник к братским могилам на </a:t>
            </a:r>
            <a:r>
              <a:rPr lang="ru-RU" sz="1600" b="1" dirty="0" err="1">
                <a:solidFill>
                  <a:srgbClr val="006600"/>
                </a:solidFill>
              </a:rPr>
              <a:t>Арское</a:t>
            </a:r>
            <a:r>
              <a:rPr lang="ru-RU" sz="1600" b="1" dirty="0">
                <a:solidFill>
                  <a:srgbClr val="006600"/>
                </a:solidFill>
              </a:rPr>
              <a:t> кладбище</a:t>
            </a:r>
            <a:r>
              <a:rPr lang="ru-RU" sz="1600" b="1" dirty="0" smtClean="0">
                <a:solidFill>
                  <a:srgbClr val="006600"/>
                </a:solidFill>
              </a:rPr>
              <a:t>. Пять </a:t>
            </a:r>
            <a:r>
              <a:rPr lang="ru-RU" sz="1600" b="1" dirty="0">
                <a:solidFill>
                  <a:srgbClr val="006600"/>
                </a:solidFill>
              </a:rPr>
              <a:t>лет назад эти </a:t>
            </a:r>
            <a:r>
              <a:rPr lang="ru-RU" sz="1600" b="1" dirty="0" smtClean="0">
                <a:solidFill>
                  <a:srgbClr val="006600"/>
                </a:solidFill>
              </a:rPr>
              <a:t>субботники </a:t>
            </a:r>
            <a:r>
              <a:rPr lang="ru-RU" sz="1600" b="1" dirty="0">
                <a:solidFill>
                  <a:srgbClr val="006600"/>
                </a:solidFill>
              </a:rPr>
              <a:t>начал </a:t>
            </a:r>
            <a:r>
              <a:rPr lang="ru-RU" sz="1600" b="1" dirty="0" smtClean="0">
                <a:solidFill>
                  <a:srgbClr val="006600"/>
                </a:solidFill>
              </a:rPr>
              <a:t>курировать </a:t>
            </a:r>
            <a:r>
              <a:rPr lang="ru-RU" sz="1600" b="1" dirty="0">
                <a:solidFill>
                  <a:srgbClr val="006600"/>
                </a:solidFill>
              </a:rPr>
              <a:t>Совет </a:t>
            </a:r>
            <a:r>
              <a:rPr lang="ru-RU" sz="1600" b="1" dirty="0" smtClean="0">
                <a:solidFill>
                  <a:srgbClr val="006600"/>
                </a:solidFill>
              </a:rPr>
              <a:t>ветеранов </a:t>
            </a:r>
            <a:r>
              <a:rPr lang="ru-RU" sz="1600" b="1" dirty="0" err="1">
                <a:solidFill>
                  <a:srgbClr val="006600"/>
                </a:solidFill>
              </a:rPr>
              <a:t>Вахитовского</a:t>
            </a:r>
            <a:r>
              <a:rPr lang="ru-RU" sz="1600" b="1" dirty="0">
                <a:solidFill>
                  <a:srgbClr val="006600"/>
                </a:solidFill>
              </a:rPr>
              <a:t> </a:t>
            </a:r>
            <a:r>
              <a:rPr lang="ru-RU" sz="1600" b="1" dirty="0" smtClean="0">
                <a:solidFill>
                  <a:srgbClr val="006600"/>
                </a:solidFill>
              </a:rPr>
              <a:t>района</a:t>
            </a:r>
            <a:r>
              <a:rPr lang="ru-RU" sz="1600" b="1" dirty="0">
                <a:solidFill>
                  <a:srgbClr val="006600"/>
                </a:solidFill>
              </a:rPr>
              <a:t>. Торжественно, </a:t>
            </a:r>
            <a:r>
              <a:rPr lang="ru-RU" sz="1600" b="1" dirty="0" smtClean="0">
                <a:solidFill>
                  <a:srgbClr val="006600"/>
                </a:solidFill>
              </a:rPr>
              <a:t>после </a:t>
            </a:r>
            <a:r>
              <a:rPr lang="ru-RU" sz="1600" b="1" dirty="0">
                <a:solidFill>
                  <a:srgbClr val="006600"/>
                </a:solidFill>
              </a:rPr>
              <a:t>митинга ребята </a:t>
            </a:r>
            <a:r>
              <a:rPr lang="ru-RU" sz="1600" b="1" dirty="0" smtClean="0">
                <a:solidFill>
                  <a:srgbClr val="006600"/>
                </a:solidFill>
              </a:rPr>
              <a:t>из </a:t>
            </a:r>
            <a:r>
              <a:rPr lang="ru-RU" sz="1600" b="1" dirty="0">
                <a:solidFill>
                  <a:srgbClr val="006600"/>
                </a:solidFill>
              </a:rPr>
              <a:t>разных школ </a:t>
            </a:r>
            <a:r>
              <a:rPr lang="ru-RU" sz="1600" b="1" dirty="0" smtClean="0">
                <a:solidFill>
                  <a:srgbClr val="006600"/>
                </a:solidFill>
              </a:rPr>
              <a:t>района убирают </a:t>
            </a:r>
            <a:r>
              <a:rPr lang="ru-RU" sz="1600" b="1" dirty="0">
                <a:solidFill>
                  <a:srgbClr val="006600"/>
                </a:solidFill>
              </a:rPr>
              <a:t>место, где </a:t>
            </a:r>
            <a:r>
              <a:rPr lang="ru-RU" sz="1600" b="1" dirty="0" smtClean="0">
                <a:solidFill>
                  <a:srgbClr val="006600"/>
                </a:solidFill>
              </a:rPr>
              <a:t>много могил </a:t>
            </a:r>
            <a:r>
              <a:rPr lang="ru-RU" sz="1600" b="1" dirty="0">
                <a:solidFill>
                  <a:srgbClr val="006600"/>
                </a:solidFill>
              </a:rPr>
              <a:t>участников </a:t>
            </a:r>
            <a:r>
              <a:rPr lang="ru-RU" sz="1600" b="1" dirty="0" smtClean="0">
                <a:solidFill>
                  <a:srgbClr val="006600"/>
                </a:solidFill>
              </a:rPr>
              <a:t>войны</a:t>
            </a:r>
            <a:r>
              <a:rPr lang="ru-RU" sz="1600" b="1" dirty="0">
                <a:solidFill>
                  <a:srgbClr val="006600"/>
                </a:solidFill>
              </a:rPr>
              <a:t>.</a:t>
            </a:r>
          </a:p>
        </p:txBody>
      </p:sp>
      <p:pic>
        <p:nvPicPr>
          <p:cNvPr id="8" name="Picture 8" descr="00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743200"/>
            <a:ext cx="5029200" cy="3771900"/>
          </a:xfrm>
          <a:prstGeom prst="rect">
            <a:avLst/>
          </a:prstGeom>
          <a:noFill/>
        </p:spPr>
      </p:pic>
      <p:pic>
        <p:nvPicPr>
          <p:cNvPr id="9" name="Picture 5" descr="0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9800" y="2743200"/>
            <a:ext cx="2819400" cy="375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9" descr="poster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1267" name="Text Box 7"/>
          <p:cNvSpPr txBox="1">
            <a:spLocks noChangeArrowheads="1"/>
          </p:cNvSpPr>
          <p:nvPr/>
        </p:nvSpPr>
        <p:spPr bwMode="auto">
          <a:xfrm>
            <a:off x="792163" y="17843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Verdana" pitchFamily="34" charset="0"/>
            </a:endParaRPr>
          </a:p>
        </p:txBody>
      </p:sp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3200400" y="533400"/>
            <a:ext cx="30270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ru-RU" sz="2400" b="1" i="1" dirty="0" smtClean="0">
                <a:solidFill>
                  <a:srgbClr val="993300"/>
                </a:solidFill>
              </a:rPr>
              <a:t>«Собачий приют»</a:t>
            </a:r>
            <a:endParaRPr lang="ru-RU" sz="2400" b="1" i="1" dirty="0">
              <a:solidFill>
                <a:srgbClr val="9933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1066800"/>
            <a:ext cx="8534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6600"/>
                </a:solidFill>
              </a:rPr>
              <a:t>	</a:t>
            </a:r>
            <a:r>
              <a:rPr lang="ru-RU" sz="1600" b="1" dirty="0">
                <a:solidFill>
                  <a:srgbClr val="006600"/>
                </a:solidFill>
              </a:rPr>
              <a:t>Мы помогаем </a:t>
            </a:r>
            <a:r>
              <a:rPr lang="ru-RU" sz="1600" b="1" dirty="0" smtClean="0">
                <a:solidFill>
                  <a:srgbClr val="006600"/>
                </a:solidFill>
              </a:rPr>
              <a:t>приюту для брошенных собак в посёлке </a:t>
            </a:r>
            <a:r>
              <a:rPr lang="ru-RU" sz="1600" b="1" dirty="0" err="1" smtClean="0">
                <a:solidFill>
                  <a:srgbClr val="006600"/>
                </a:solidFill>
              </a:rPr>
              <a:t>Столбище</a:t>
            </a:r>
            <a:r>
              <a:rPr lang="ru-RU" sz="1600" b="1" dirty="0" smtClean="0">
                <a:solidFill>
                  <a:srgbClr val="006600"/>
                </a:solidFill>
              </a:rPr>
              <a:t> </a:t>
            </a:r>
            <a:r>
              <a:rPr lang="ru-RU" sz="1600" b="1" dirty="0">
                <a:solidFill>
                  <a:srgbClr val="006600"/>
                </a:solidFill>
              </a:rPr>
              <a:t>с 2008 года. Приют не поддерживается государством, </a:t>
            </a:r>
            <a:r>
              <a:rPr lang="ru-RU" sz="1600" b="1" dirty="0" smtClean="0">
                <a:solidFill>
                  <a:srgbClr val="006600"/>
                </a:solidFill>
              </a:rPr>
              <a:t>а </a:t>
            </a:r>
            <a:r>
              <a:rPr lang="ru-RU" sz="1600" b="1" dirty="0">
                <a:solidFill>
                  <a:srgbClr val="006600"/>
                </a:solidFill>
              </a:rPr>
              <a:t>существует за счёт помощи добрых </a:t>
            </a:r>
            <a:r>
              <a:rPr lang="ru-RU" sz="1600" b="1" dirty="0" smtClean="0">
                <a:solidFill>
                  <a:srgbClr val="006600"/>
                </a:solidFill>
              </a:rPr>
              <a:t>и </a:t>
            </a:r>
            <a:r>
              <a:rPr lang="ru-RU" sz="1600" b="1" dirty="0">
                <a:solidFill>
                  <a:srgbClr val="006600"/>
                </a:solidFill>
              </a:rPr>
              <a:t>порядочных людей. За то время, которое мы </a:t>
            </a:r>
            <a:r>
              <a:rPr lang="ru-RU" sz="1600" b="1" dirty="0" smtClean="0">
                <a:solidFill>
                  <a:srgbClr val="006600"/>
                </a:solidFill>
              </a:rPr>
              <a:t>принимаем </a:t>
            </a:r>
            <a:r>
              <a:rPr lang="ru-RU" sz="1600" b="1" dirty="0">
                <a:solidFill>
                  <a:srgbClr val="006600"/>
                </a:solidFill>
              </a:rPr>
              <a:t>участие в судьбе собак, медленно, </a:t>
            </a:r>
            <a:r>
              <a:rPr lang="ru-RU" sz="1600" b="1" dirty="0" smtClean="0">
                <a:solidFill>
                  <a:srgbClr val="006600"/>
                </a:solidFill>
              </a:rPr>
              <a:t>но </a:t>
            </a:r>
            <a:r>
              <a:rPr lang="ru-RU" sz="1600" b="1" dirty="0">
                <a:solidFill>
                  <a:srgbClr val="006600"/>
                </a:solidFill>
              </a:rPr>
              <a:t>упорно обновляются вольеры, строится </a:t>
            </a:r>
          </a:p>
          <a:p>
            <a:r>
              <a:rPr lang="ru-RU" sz="1600" b="1" dirty="0">
                <a:solidFill>
                  <a:srgbClr val="006600"/>
                </a:solidFill>
              </a:rPr>
              <a:t>амбулатория с помещением для щенков. </a:t>
            </a:r>
          </a:p>
        </p:txBody>
      </p:sp>
      <p:pic>
        <p:nvPicPr>
          <p:cNvPr id="7" name="Picture 4" descr="x_8d0e238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1974" y="2971800"/>
            <a:ext cx="4648626" cy="3101975"/>
          </a:xfrm>
          <a:prstGeom prst="rect">
            <a:avLst/>
          </a:prstGeom>
          <a:noFill/>
        </p:spPr>
      </p:pic>
      <p:pic>
        <p:nvPicPr>
          <p:cNvPr id="8" name="Picture 6" descr="питомник 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2971800"/>
            <a:ext cx="4114800" cy="3086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9" descr="poster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1267" name="Text Box 7"/>
          <p:cNvSpPr txBox="1">
            <a:spLocks noChangeArrowheads="1"/>
          </p:cNvSpPr>
          <p:nvPr/>
        </p:nvSpPr>
        <p:spPr bwMode="auto">
          <a:xfrm>
            <a:off x="792163" y="17843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Verdana" pitchFamily="34" charset="0"/>
            </a:endParaRPr>
          </a:p>
        </p:txBody>
      </p:sp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3200400" y="533400"/>
            <a:ext cx="36006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ru-RU" sz="2400" b="1" i="1" dirty="0" smtClean="0">
                <a:solidFill>
                  <a:srgbClr val="993300"/>
                </a:solidFill>
              </a:rPr>
              <a:t>«От сердца к сердцу»</a:t>
            </a:r>
            <a:endParaRPr lang="ru-RU" sz="2400" b="1" i="1" dirty="0">
              <a:solidFill>
                <a:srgbClr val="9933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1066800"/>
            <a:ext cx="8534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b="1" dirty="0">
                <a:solidFill>
                  <a:srgbClr val="006600"/>
                </a:solidFill>
              </a:rPr>
              <a:t>	</a:t>
            </a:r>
            <a:r>
              <a:rPr lang="ru-RU" sz="1600" b="1" dirty="0" smtClean="0">
                <a:solidFill>
                  <a:srgbClr val="006600"/>
                </a:solidFill>
              </a:rPr>
              <a:t>Представители </a:t>
            </a:r>
            <a:r>
              <a:rPr lang="ru-RU" sz="1600" b="1" dirty="0">
                <a:solidFill>
                  <a:srgbClr val="006600"/>
                </a:solidFill>
              </a:rPr>
              <a:t>ШРС (Школьной Республики Самоуправления), </a:t>
            </a:r>
            <a:r>
              <a:rPr lang="ru-RU" sz="1600" b="1" dirty="0" smtClean="0">
                <a:solidFill>
                  <a:srgbClr val="006600"/>
                </a:solidFill>
              </a:rPr>
              <a:t>каждый год приезжают в </a:t>
            </a:r>
            <a:r>
              <a:rPr lang="ru-RU" sz="1600" b="1" dirty="0" err="1" smtClean="0">
                <a:solidFill>
                  <a:srgbClr val="006600"/>
                </a:solidFill>
              </a:rPr>
              <a:t>Зеленодольский</a:t>
            </a:r>
            <a:r>
              <a:rPr lang="ru-RU" sz="1600" b="1" dirty="0" smtClean="0">
                <a:solidFill>
                  <a:srgbClr val="006600"/>
                </a:solidFill>
              </a:rPr>
              <a:t> Дом-интернат </a:t>
            </a:r>
            <a:r>
              <a:rPr lang="ru-RU" sz="1600" b="1" dirty="0">
                <a:solidFill>
                  <a:srgbClr val="006600"/>
                </a:solidFill>
              </a:rPr>
              <a:t>для инвалидов и престарелых. Ребята </a:t>
            </a:r>
            <a:r>
              <a:rPr lang="ru-RU" sz="1600" b="1" dirty="0" smtClean="0">
                <a:solidFill>
                  <a:srgbClr val="006600"/>
                </a:solidFill>
              </a:rPr>
              <a:t>поздравляют постояльцев с </a:t>
            </a:r>
            <a:r>
              <a:rPr lang="ru-RU" sz="1600" b="1" dirty="0">
                <a:solidFill>
                  <a:srgbClr val="006600"/>
                </a:solidFill>
              </a:rPr>
              <a:t>Днем Пожилого </a:t>
            </a:r>
            <a:r>
              <a:rPr lang="ru-RU" sz="1600" b="1" dirty="0" smtClean="0">
                <a:solidFill>
                  <a:srgbClr val="006600"/>
                </a:solidFill>
              </a:rPr>
              <a:t>человека. Дарят </a:t>
            </a:r>
            <a:r>
              <a:rPr lang="ru-RU" sz="1600" b="1" dirty="0">
                <a:solidFill>
                  <a:srgbClr val="006600"/>
                </a:solidFill>
              </a:rPr>
              <a:t>им песни, танцы, стихотворения и, конечно, свои улыбки и пожелания здоровья. Также им </a:t>
            </a:r>
            <a:r>
              <a:rPr lang="ru-RU" sz="1600" b="1" dirty="0" smtClean="0">
                <a:solidFill>
                  <a:srgbClr val="006600"/>
                </a:solidFill>
              </a:rPr>
              <a:t>передаются подарки: гигиенические средства </a:t>
            </a:r>
            <a:r>
              <a:rPr lang="ru-RU" sz="1600" b="1" dirty="0">
                <a:solidFill>
                  <a:srgbClr val="006600"/>
                </a:solidFill>
              </a:rPr>
              <a:t>собранные совместными усилиями учащихся, родителей, учителей</a:t>
            </a:r>
            <a:r>
              <a:rPr lang="ru-RU" sz="1600" b="1" dirty="0" smtClean="0">
                <a:solidFill>
                  <a:srgbClr val="006600"/>
                </a:solidFill>
              </a:rPr>
              <a:t>.</a:t>
            </a:r>
            <a:endParaRPr lang="ru-RU" sz="1600" b="1" dirty="0">
              <a:solidFill>
                <a:srgbClr val="006600"/>
              </a:solidFill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933700"/>
            <a:ext cx="3962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2933700"/>
            <a:ext cx="40005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9" descr="poster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9219" name="Text Box 7"/>
          <p:cNvSpPr txBox="1">
            <a:spLocks noChangeArrowheads="1"/>
          </p:cNvSpPr>
          <p:nvPr/>
        </p:nvSpPr>
        <p:spPr bwMode="auto">
          <a:xfrm>
            <a:off x="792163" y="17843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Verdana" pitchFamily="34" charset="0"/>
            </a:endParaRPr>
          </a:p>
        </p:txBody>
      </p:sp>
      <p:pic>
        <p:nvPicPr>
          <p:cNvPr id="28674" name="Picture 2" descr="C:\Documents and Settings\User\Рабочий стол\Бухарина мои дела в школе № 18\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1" y="238125"/>
            <a:ext cx="4343400" cy="6149330"/>
          </a:xfrm>
          <a:prstGeom prst="rect">
            <a:avLst/>
          </a:prstGeom>
          <a:noFill/>
        </p:spPr>
      </p:pic>
      <p:pic>
        <p:nvPicPr>
          <p:cNvPr id="28675" name="Picture 3" descr="C:\Documents and Settings\User\Рабочий стол\Бухарина мои дела в школе № 18\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228600"/>
            <a:ext cx="4305732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9" descr="poster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9219" name="Text Box 7"/>
          <p:cNvSpPr txBox="1">
            <a:spLocks noChangeArrowheads="1"/>
          </p:cNvSpPr>
          <p:nvPr/>
        </p:nvSpPr>
        <p:spPr bwMode="auto">
          <a:xfrm>
            <a:off x="792163" y="17843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Verdana" pitchFamily="34" charset="0"/>
            </a:endParaRPr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1981200" y="457200"/>
            <a:ext cx="5472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solidFill>
                  <a:srgbClr val="993300"/>
                </a:solidFill>
              </a:rPr>
              <a:t>Перспективы развития</a:t>
            </a:r>
          </a:p>
        </p:txBody>
      </p:sp>
      <p:sp>
        <p:nvSpPr>
          <p:cNvPr id="9221" name="Rectangle 4"/>
          <p:cNvSpPr>
            <a:spLocks noChangeArrowheads="1"/>
          </p:cNvSpPr>
          <p:nvPr/>
        </p:nvSpPr>
        <p:spPr bwMode="auto">
          <a:xfrm>
            <a:off x="395288" y="1016000"/>
            <a:ext cx="8497887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b="1" dirty="0">
                <a:solidFill>
                  <a:srgbClr val="006600"/>
                </a:solidFill>
              </a:rPr>
              <a:t>	Содружество ШРС и педагогического коллектива создали оптимальную образовательную среду и способствовали успешному решению Программы развития школы </a:t>
            </a:r>
            <a:r>
              <a:rPr lang="ru-RU" b="1" dirty="0" smtClean="0">
                <a:solidFill>
                  <a:srgbClr val="006600"/>
                </a:solidFill>
              </a:rPr>
              <a:t>на 2005-2010 годы  «</a:t>
            </a:r>
            <a:r>
              <a:rPr lang="ru-RU" b="1" dirty="0">
                <a:solidFill>
                  <a:srgbClr val="006600"/>
                </a:solidFill>
              </a:rPr>
              <a:t>Развитие личностного потенциала ребенка в условиях взаимодействия семьи, школы и внешнего социума» и  определили Программу развития школы на 2011-2016 годы «Использование и дальнейшее развитие творческого потенциала педагогического и ученического коллектива» </a:t>
            </a:r>
          </a:p>
        </p:txBody>
      </p:sp>
      <p:pic>
        <p:nvPicPr>
          <p:cNvPr id="7" name="Picture 5" descr="C:\Users\Админ\Desktop\Игра Проспект Победы 19.11.14\IMG_225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260" r="8491" b="1710"/>
          <a:stretch/>
        </p:blipFill>
        <p:spPr bwMode="auto">
          <a:xfrm rot="1139137">
            <a:off x="489922" y="3267664"/>
            <a:ext cx="1746191" cy="236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DSC09399"/>
          <p:cNvPicPr>
            <a:picLocks noChangeAspect="1" noChangeArrowheads="1"/>
          </p:cNvPicPr>
          <p:nvPr/>
        </p:nvPicPr>
        <p:blipFill>
          <a:blip r:embed="rId4" cstate="print"/>
          <a:srcRect t="16585" b="25861"/>
          <a:stretch>
            <a:fillRect/>
          </a:stretch>
        </p:blipFill>
        <p:spPr bwMode="auto">
          <a:xfrm>
            <a:off x="2819400" y="3124200"/>
            <a:ext cx="3352800" cy="1447800"/>
          </a:xfrm>
          <a:prstGeom prst="rect">
            <a:avLst/>
          </a:prstGeom>
          <a:noFill/>
        </p:spPr>
      </p:pic>
      <p:pic>
        <p:nvPicPr>
          <p:cNvPr id="9" name="Picture 7" descr="PICT3919"/>
          <p:cNvPicPr>
            <a:picLocks noChangeAspect="1" noChangeArrowheads="1"/>
          </p:cNvPicPr>
          <p:nvPr/>
        </p:nvPicPr>
        <p:blipFill>
          <a:blip r:embed="rId5"/>
          <a:srcRect l="6950" r="6950"/>
          <a:stretch>
            <a:fillRect/>
          </a:stretch>
        </p:blipFill>
        <p:spPr bwMode="auto">
          <a:xfrm rot="20646577">
            <a:off x="6547384" y="3086851"/>
            <a:ext cx="2224087" cy="1937771"/>
          </a:xfrm>
          <a:prstGeom prst="rect">
            <a:avLst/>
          </a:prstGeom>
          <a:noFill/>
        </p:spPr>
      </p:pic>
      <p:pic>
        <p:nvPicPr>
          <p:cNvPr id="10" name="Picture 15" descr="DSC0176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5067955">
            <a:off x="29315" y="5139942"/>
            <a:ext cx="1772288" cy="1329216"/>
          </a:xfrm>
          <a:prstGeom prst="rect">
            <a:avLst/>
          </a:prstGeom>
          <a:noFill/>
        </p:spPr>
      </p:pic>
      <p:pic>
        <p:nvPicPr>
          <p:cNvPr id="11" name="Picture 5" descr="IMGP1469"/>
          <p:cNvPicPr>
            <a:picLocks noChangeAspect="1" noChangeArrowheads="1"/>
          </p:cNvPicPr>
          <p:nvPr/>
        </p:nvPicPr>
        <p:blipFill>
          <a:blip r:embed="rId7" cstate="print"/>
          <a:srcRect t="7405" r="8928" b="2130"/>
          <a:stretch>
            <a:fillRect/>
          </a:stretch>
        </p:blipFill>
        <p:spPr bwMode="auto">
          <a:xfrm rot="20401784">
            <a:off x="1692699" y="4296302"/>
            <a:ext cx="143850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5" descr="IMG_696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3962400"/>
            <a:ext cx="1525588" cy="2286000"/>
          </a:xfrm>
          <a:prstGeom prst="rect">
            <a:avLst/>
          </a:prstGeom>
          <a:noFill/>
        </p:spPr>
      </p:pic>
      <p:pic>
        <p:nvPicPr>
          <p:cNvPr id="13" name="Picture 3" descr="Фотка номер02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96000" y="4743450"/>
            <a:ext cx="2819400" cy="2114550"/>
          </a:xfrm>
          <a:prstGeom prst="rect">
            <a:avLst/>
          </a:prstGeom>
          <a:noFill/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999743">
            <a:off x="3016789" y="4729859"/>
            <a:ext cx="22098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9" descr="poster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075" name="Text Box 7"/>
          <p:cNvSpPr txBox="1">
            <a:spLocks noChangeArrowheads="1"/>
          </p:cNvSpPr>
          <p:nvPr/>
        </p:nvSpPr>
        <p:spPr bwMode="auto">
          <a:xfrm>
            <a:off x="792163" y="17843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Verdana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446088" y="412750"/>
            <a:ext cx="81645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 b="1" i="1">
                <a:solidFill>
                  <a:srgbClr val="993300"/>
                </a:solidFill>
              </a:rPr>
              <a:t>Организационная структура управления школой</a:t>
            </a:r>
          </a:p>
        </p:txBody>
      </p:sp>
      <p:grpSp>
        <p:nvGrpSpPr>
          <p:cNvPr id="3077" name="Группа 1071"/>
          <p:cNvGrpSpPr>
            <a:grpSpLocks/>
          </p:cNvGrpSpPr>
          <p:nvPr/>
        </p:nvGrpSpPr>
        <p:grpSpPr bwMode="auto">
          <a:xfrm>
            <a:off x="63500" y="990600"/>
            <a:ext cx="9004300" cy="5562600"/>
            <a:chOff x="63921" y="847723"/>
            <a:chExt cx="9003320" cy="4958766"/>
          </a:xfrm>
        </p:grpSpPr>
        <p:sp>
          <p:nvSpPr>
            <p:cNvPr id="1073" name="Полилиния 1072"/>
            <p:cNvSpPr/>
            <p:nvPr/>
          </p:nvSpPr>
          <p:spPr>
            <a:xfrm>
              <a:off x="6634062" y="1451197"/>
              <a:ext cx="1946543" cy="27844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04679"/>
                  </a:lnTo>
                  <a:lnTo>
                    <a:pt x="1946543" y="204679"/>
                  </a:lnTo>
                  <a:lnTo>
                    <a:pt x="1946543" y="278448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74" name="Полилиния 1073"/>
            <p:cNvSpPr/>
            <p:nvPr/>
          </p:nvSpPr>
          <p:spPr>
            <a:xfrm>
              <a:off x="6634062" y="1451197"/>
              <a:ext cx="973271" cy="27844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04679"/>
                  </a:lnTo>
                  <a:lnTo>
                    <a:pt x="973271" y="204679"/>
                  </a:lnTo>
                  <a:lnTo>
                    <a:pt x="973271" y="278448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75" name="Полилиния 1074"/>
            <p:cNvSpPr/>
            <p:nvPr/>
          </p:nvSpPr>
          <p:spPr>
            <a:xfrm>
              <a:off x="6634062" y="2235304"/>
              <a:ext cx="973271" cy="37855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04784"/>
                  </a:lnTo>
                  <a:lnTo>
                    <a:pt x="973271" y="304784"/>
                  </a:lnTo>
                  <a:lnTo>
                    <a:pt x="973271" y="378554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76" name="Полилиния 1075"/>
            <p:cNvSpPr/>
            <p:nvPr/>
          </p:nvSpPr>
          <p:spPr>
            <a:xfrm>
              <a:off x="6588342" y="2235304"/>
              <a:ext cx="91440" cy="37855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378554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77" name="Полилиния 1076"/>
            <p:cNvSpPr/>
            <p:nvPr/>
          </p:nvSpPr>
          <p:spPr>
            <a:xfrm>
              <a:off x="5660791" y="2235304"/>
              <a:ext cx="973271" cy="37855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973271" y="0"/>
                  </a:moveTo>
                  <a:lnTo>
                    <a:pt x="973271" y="304784"/>
                  </a:lnTo>
                  <a:lnTo>
                    <a:pt x="0" y="304784"/>
                  </a:lnTo>
                  <a:lnTo>
                    <a:pt x="0" y="378554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78" name="Полилиния 1077"/>
            <p:cNvSpPr/>
            <p:nvPr/>
          </p:nvSpPr>
          <p:spPr>
            <a:xfrm>
              <a:off x="6588342" y="1451197"/>
              <a:ext cx="91440" cy="27844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278448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79" name="Полилиния 1078"/>
            <p:cNvSpPr/>
            <p:nvPr/>
          </p:nvSpPr>
          <p:spPr>
            <a:xfrm>
              <a:off x="8291568" y="4057335"/>
              <a:ext cx="91440" cy="42218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422187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80" name="Полилиния 1079"/>
            <p:cNvSpPr/>
            <p:nvPr/>
          </p:nvSpPr>
          <p:spPr>
            <a:xfrm>
              <a:off x="4687519" y="3119517"/>
              <a:ext cx="3649769" cy="43215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58389"/>
                  </a:lnTo>
                  <a:lnTo>
                    <a:pt x="3649769" y="358389"/>
                  </a:lnTo>
                  <a:lnTo>
                    <a:pt x="3649769" y="432158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81" name="Полилиния 1080"/>
            <p:cNvSpPr/>
            <p:nvPr/>
          </p:nvSpPr>
          <p:spPr>
            <a:xfrm>
              <a:off x="7318296" y="4057335"/>
              <a:ext cx="91440" cy="42218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422187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82" name="Полилиния 1081"/>
            <p:cNvSpPr/>
            <p:nvPr/>
          </p:nvSpPr>
          <p:spPr>
            <a:xfrm>
              <a:off x="4687519" y="3119517"/>
              <a:ext cx="2676497" cy="43215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58389"/>
                  </a:lnTo>
                  <a:lnTo>
                    <a:pt x="2676497" y="358389"/>
                  </a:lnTo>
                  <a:lnTo>
                    <a:pt x="2676497" y="432158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83" name="Полилиния 1082"/>
            <p:cNvSpPr/>
            <p:nvPr/>
          </p:nvSpPr>
          <p:spPr>
            <a:xfrm>
              <a:off x="6345024" y="4057335"/>
              <a:ext cx="91440" cy="42218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422187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84" name="Полилиния 1083"/>
            <p:cNvSpPr/>
            <p:nvPr/>
          </p:nvSpPr>
          <p:spPr>
            <a:xfrm>
              <a:off x="4687519" y="3119517"/>
              <a:ext cx="1703225" cy="43215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58389"/>
                  </a:lnTo>
                  <a:lnTo>
                    <a:pt x="1703225" y="358389"/>
                  </a:lnTo>
                  <a:lnTo>
                    <a:pt x="1703225" y="432158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85" name="Полилиния 1084"/>
            <p:cNvSpPr/>
            <p:nvPr/>
          </p:nvSpPr>
          <p:spPr>
            <a:xfrm>
              <a:off x="5371753" y="4057335"/>
              <a:ext cx="91440" cy="42218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422187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86" name="Полилиния 1085"/>
            <p:cNvSpPr/>
            <p:nvPr/>
          </p:nvSpPr>
          <p:spPr>
            <a:xfrm>
              <a:off x="4687519" y="3119517"/>
              <a:ext cx="729953" cy="43215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58389"/>
                  </a:lnTo>
                  <a:lnTo>
                    <a:pt x="729953" y="358389"/>
                  </a:lnTo>
                  <a:lnTo>
                    <a:pt x="729953" y="432158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87" name="Полилиния 1086"/>
            <p:cNvSpPr/>
            <p:nvPr/>
          </p:nvSpPr>
          <p:spPr>
            <a:xfrm>
              <a:off x="3470929" y="4057335"/>
              <a:ext cx="973271" cy="42218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48417"/>
                  </a:lnTo>
                  <a:lnTo>
                    <a:pt x="973271" y="348417"/>
                  </a:lnTo>
                  <a:lnTo>
                    <a:pt x="973271" y="422187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4" name="Полилиния 63"/>
            <p:cNvSpPr/>
            <p:nvPr/>
          </p:nvSpPr>
          <p:spPr>
            <a:xfrm>
              <a:off x="3425209" y="4057335"/>
              <a:ext cx="91440" cy="42218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422187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5" name="Полилиния 64"/>
            <p:cNvSpPr/>
            <p:nvPr/>
          </p:nvSpPr>
          <p:spPr>
            <a:xfrm>
              <a:off x="2497657" y="4057335"/>
              <a:ext cx="973271" cy="42218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973271" y="0"/>
                  </a:moveTo>
                  <a:lnTo>
                    <a:pt x="973271" y="348417"/>
                  </a:lnTo>
                  <a:lnTo>
                    <a:pt x="0" y="348417"/>
                  </a:lnTo>
                  <a:lnTo>
                    <a:pt x="0" y="422187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6" name="Полилиния 65"/>
            <p:cNvSpPr/>
            <p:nvPr/>
          </p:nvSpPr>
          <p:spPr>
            <a:xfrm>
              <a:off x="3470929" y="3119517"/>
              <a:ext cx="1216589" cy="43215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216589" y="0"/>
                  </a:moveTo>
                  <a:lnTo>
                    <a:pt x="1216589" y="358389"/>
                  </a:lnTo>
                  <a:lnTo>
                    <a:pt x="0" y="358389"/>
                  </a:lnTo>
                  <a:lnTo>
                    <a:pt x="0" y="432158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7" name="Полилиния 66"/>
            <p:cNvSpPr/>
            <p:nvPr/>
          </p:nvSpPr>
          <p:spPr>
            <a:xfrm>
              <a:off x="416357" y="4985182"/>
              <a:ext cx="91440" cy="23159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231594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8" name="Полилиния 67"/>
            <p:cNvSpPr/>
            <p:nvPr/>
          </p:nvSpPr>
          <p:spPr>
            <a:xfrm>
              <a:off x="462077" y="4057335"/>
              <a:ext cx="575672" cy="42218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575672" y="0"/>
                  </a:moveTo>
                  <a:lnTo>
                    <a:pt x="575672" y="348417"/>
                  </a:lnTo>
                  <a:lnTo>
                    <a:pt x="0" y="348417"/>
                  </a:lnTo>
                  <a:lnTo>
                    <a:pt x="0" y="422187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9" name="Полилиния 68"/>
            <p:cNvSpPr/>
            <p:nvPr/>
          </p:nvSpPr>
          <p:spPr>
            <a:xfrm>
              <a:off x="1037750" y="4057335"/>
              <a:ext cx="504160" cy="42218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48417"/>
                  </a:lnTo>
                  <a:lnTo>
                    <a:pt x="504160" y="348417"/>
                  </a:lnTo>
                  <a:lnTo>
                    <a:pt x="504160" y="422187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0" name="Полилиния 69"/>
            <p:cNvSpPr/>
            <p:nvPr/>
          </p:nvSpPr>
          <p:spPr>
            <a:xfrm>
              <a:off x="1037750" y="3119517"/>
              <a:ext cx="3649769" cy="43215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649769" y="0"/>
                  </a:moveTo>
                  <a:lnTo>
                    <a:pt x="3649769" y="358389"/>
                  </a:lnTo>
                  <a:lnTo>
                    <a:pt x="0" y="358389"/>
                  </a:lnTo>
                  <a:lnTo>
                    <a:pt x="0" y="432158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1" name="Полилиния 70"/>
            <p:cNvSpPr/>
            <p:nvPr/>
          </p:nvSpPr>
          <p:spPr>
            <a:xfrm>
              <a:off x="4641799" y="2235304"/>
              <a:ext cx="91440" cy="37855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378554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2" name="Полилиния 71"/>
            <p:cNvSpPr/>
            <p:nvPr/>
          </p:nvSpPr>
          <p:spPr>
            <a:xfrm>
              <a:off x="4687519" y="1451197"/>
              <a:ext cx="1946543" cy="27844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946543" y="0"/>
                  </a:moveTo>
                  <a:lnTo>
                    <a:pt x="1946543" y="204679"/>
                  </a:lnTo>
                  <a:lnTo>
                    <a:pt x="0" y="204679"/>
                  </a:lnTo>
                  <a:lnTo>
                    <a:pt x="0" y="278448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-40000" prstMaterial="matte"/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3" name="Скругленный прямоугольник 72"/>
            <p:cNvSpPr/>
            <p:nvPr/>
          </p:nvSpPr>
          <p:spPr>
            <a:xfrm>
              <a:off x="6190333" y="847723"/>
              <a:ext cx="887459" cy="603473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4" name="Полилиния 73"/>
            <p:cNvSpPr/>
            <p:nvPr/>
          </p:nvSpPr>
          <p:spPr>
            <a:xfrm>
              <a:off x="6278812" y="931778"/>
              <a:ext cx="887459" cy="603473"/>
            </a:xfrm>
            <a:custGeom>
              <a:avLst/>
              <a:gdLst>
                <a:gd name="connsiteX0" fmla="*/ 0 w 887459"/>
                <a:gd name="connsiteY0" fmla="*/ 60347 h 603473"/>
                <a:gd name="connsiteX1" fmla="*/ 60347 w 887459"/>
                <a:gd name="connsiteY1" fmla="*/ 0 h 603473"/>
                <a:gd name="connsiteX2" fmla="*/ 827112 w 887459"/>
                <a:gd name="connsiteY2" fmla="*/ 0 h 603473"/>
                <a:gd name="connsiteX3" fmla="*/ 887459 w 887459"/>
                <a:gd name="connsiteY3" fmla="*/ 60347 h 603473"/>
                <a:gd name="connsiteX4" fmla="*/ 887459 w 887459"/>
                <a:gd name="connsiteY4" fmla="*/ 543126 h 603473"/>
                <a:gd name="connsiteX5" fmla="*/ 827112 w 887459"/>
                <a:gd name="connsiteY5" fmla="*/ 603473 h 603473"/>
                <a:gd name="connsiteX6" fmla="*/ 60347 w 887459"/>
                <a:gd name="connsiteY6" fmla="*/ 603473 h 603473"/>
                <a:gd name="connsiteX7" fmla="*/ 0 w 887459"/>
                <a:gd name="connsiteY7" fmla="*/ 543126 h 603473"/>
                <a:gd name="connsiteX8" fmla="*/ 0 w 887459"/>
                <a:gd name="connsiteY8" fmla="*/ 60347 h 60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7459" h="603473">
                  <a:moveTo>
                    <a:pt x="0" y="60347"/>
                  </a:moveTo>
                  <a:cubicBezTo>
                    <a:pt x="0" y="27018"/>
                    <a:pt x="27018" y="0"/>
                    <a:pt x="60347" y="0"/>
                  </a:cubicBezTo>
                  <a:lnTo>
                    <a:pt x="827112" y="0"/>
                  </a:lnTo>
                  <a:cubicBezTo>
                    <a:pt x="860441" y="0"/>
                    <a:pt x="887459" y="27018"/>
                    <a:pt x="887459" y="60347"/>
                  </a:cubicBezTo>
                  <a:lnTo>
                    <a:pt x="887459" y="543126"/>
                  </a:lnTo>
                  <a:cubicBezTo>
                    <a:pt x="887459" y="576455"/>
                    <a:pt x="860441" y="603473"/>
                    <a:pt x="827112" y="603473"/>
                  </a:cubicBezTo>
                  <a:lnTo>
                    <a:pt x="60347" y="603473"/>
                  </a:lnTo>
                  <a:cubicBezTo>
                    <a:pt x="27018" y="603473"/>
                    <a:pt x="0" y="576455"/>
                    <a:pt x="0" y="543126"/>
                  </a:cubicBezTo>
                  <a:lnTo>
                    <a:pt x="0" y="60347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4345" tIns="44345" rIns="44345" bIns="44345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 dirty="0"/>
                <a:t>Управление образовательным учреждением</a:t>
              </a:r>
            </a:p>
          </p:txBody>
        </p:sp>
        <p:sp>
          <p:nvSpPr>
            <p:cNvPr id="75" name="Скругленный прямоугольник 74"/>
            <p:cNvSpPr/>
            <p:nvPr/>
          </p:nvSpPr>
          <p:spPr>
            <a:xfrm>
              <a:off x="4289362" y="1729645"/>
              <a:ext cx="796313" cy="505658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Полилиния 75"/>
            <p:cNvSpPr/>
            <p:nvPr/>
          </p:nvSpPr>
          <p:spPr>
            <a:xfrm>
              <a:off x="4377841" y="1813701"/>
              <a:ext cx="796313" cy="505658"/>
            </a:xfrm>
            <a:custGeom>
              <a:avLst/>
              <a:gdLst>
                <a:gd name="connsiteX0" fmla="*/ 0 w 796313"/>
                <a:gd name="connsiteY0" fmla="*/ 50566 h 505658"/>
                <a:gd name="connsiteX1" fmla="*/ 50566 w 796313"/>
                <a:gd name="connsiteY1" fmla="*/ 0 h 505658"/>
                <a:gd name="connsiteX2" fmla="*/ 745747 w 796313"/>
                <a:gd name="connsiteY2" fmla="*/ 0 h 505658"/>
                <a:gd name="connsiteX3" fmla="*/ 796313 w 796313"/>
                <a:gd name="connsiteY3" fmla="*/ 50566 h 505658"/>
                <a:gd name="connsiteX4" fmla="*/ 796313 w 796313"/>
                <a:gd name="connsiteY4" fmla="*/ 455092 h 505658"/>
                <a:gd name="connsiteX5" fmla="*/ 745747 w 796313"/>
                <a:gd name="connsiteY5" fmla="*/ 505658 h 505658"/>
                <a:gd name="connsiteX6" fmla="*/ 50566 w 796313"/>
                <a:gd name="connsiteY6" fmla="*/ 505658 h 505658"/>
                <a:gd name="connsiteX7" fmla="*/ 0 w 796313"/>
                <a:gd name="connsiteY7" fmla="*/ 455092 h 505658"/>
                <a:gd name="connsiteX8" fmla="*/ 0 w 796313"/>
                <a:gd name="connsiteY8" fmla="*/ 50566 h 50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13" h="505658">
                  <a:moveTo>
                    <a:pt x="0" y="50566"/>
                  </a:moveTo>
                  <a:cubicBezTo>
                    <a:pt x="0" y="22639"/>
                    <a:pt x="22639" y="0"/>
                    <a:pt x="50566" y="0"/>
                  </a:cubicBezTo>
                  <a:lnTo>
                    <a:pt x="745747" y="0"/>
                  </a:lnTo>
                  <a:cubicBezTo>
                    <a:pt x="773674" y="0"/>
                    <a:pt x="796313" y="22639"/>
                    <a:pt x="796313" y="50566"/>
                  </a:cubicBezTo>
                  <a:lnTo>
                    <a:pt x="796313" y="455092"/>
                  </a:lnTo>
                  <a:cubicBezTo>
                    <a:pt x="796313" y="483019"/>
                    <a:pt x="773674" y="505658"/>
                    <a:pt x="745747" y="505658"/>
                  </a:cubicBezTo>
                  <a:lnTo>
                    <a:pt x="50566" y="505658"/>
                  </a:lnTo>
                  <a:cubicBezTo>
                    <a:pt x="22639" y="505658"/>
                    <a:pt x="0" y="483019"/>
                    <a:pt x="0" y="455092"/>
                  </a:cubicBezTo>
                  <a:lnTo>
                    <a:pt x="0" y="5056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1480" tIns="41480" rIns="41480" bIns="41480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 dirty="0"/>
                <a:t>Администрация ОУ</a:t>
              </a:r>
            </a:p>
          </p:txBody>
        </p:sp>
        <p:sp>
          <p:nvSpPr>
            <p:cNvPr id="77" name="Скругленный прямоугольник 76"/>
            <p:cNvSpPr/>
            <p:nvPr/>
          </p:nvSpPr>
          <p:spPr>
            <a:xfrm>
              <a:off x="4289362" y="2613858"/>
              <a:ext cx="796313" cy="505658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8" name="Полилиния 77"/>
            <p:cNvSpPr/>
            <p:nvPr/>
          </p:nvSpPr>
          <p:spPr>
            <a:xfrm>
              <a:off x="4377841" y="2697914"/>
              <a:ext cx="796313" cy="505658"/>
            </a:xfrm>
            <a:custGeom>
              <a:avLst/>
              <a:gdLst>
                <a:gd name="connsiteX0" fmla="*/ 0 w 796313"/>
                <a:gd name="connsiteY0" fmla="*/ 50566 h 505658"/>
                <a:gd name="connsiteX1" fmla="*/ 50566 w 796313"/>
                <a:gd name="connsiteY1" fmla="*/ 0 h 505658"/>
                <a:gd name="connsiteX2" fmla="*/ 745747 w 796313"/>
                <a:gd name="connsiteY2" fmla="*/ 0 h 505658"/>
                <a:gd name="connsiteX3" fmla="*/ 796313 w 796313"/>
                <a:gd name="connsiteY3" fmla="*/ 50566 h 505658"/>
                <a:gd name="connsiteX4" fmla="*/ 796313 w 796313"/>
                <a:gd name="connsiteY4" fmla="*/ 455092 h 505658"/>
                <a:gd name="connsiteX5" fmla="*/ 745747 w 796313"/>
                <a:gd name="connsiteY5" fmla="*/ 505658 h 505658"/>
                <a:gd name="connsiteX6" fmla="*/ 50566 w 796313"/>
                <a:gd name="connsiteY6" fmla="*/ 505658 h 505658"/>
                <a:gd name="connsiteX7" fmla="*/ 0 w 796313"/>
                <a:gd name="connsiteY7" fmla="*/ 455092 h 505658"/>
                <a:gd name="connsiteX8" fmla="*/ 0 w 796313"/>
                <a:gd name="connsiteY8" fmla="*/ 50566 h 50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13" h="505658">
                  <a:moveTo>
                    <a:pt x="0" y="50566"/>
                  </a:moveTo>
                  <a:cubicBezTo>
                    <a:pt x="0" y="22639"/>
                    <a:pt x="22639" y="0"/>
                    <a:pt x="50566" y="0"/>
                  </a:cubicBezTo>
                  <a:lnTo>
                    <a:pt x="745747" y="0"/>
                  </a:lnTo>
                  <a:cubicBezTo>
                    <a:pt x="773674" y="0"/>
                    <a:pt x="796313" y="22639"/>
                    <a:pt x="796313" y="50566"/>
                  </a:cubicBezTo>
                  <a:lnTo>
                    <a:pt x="796313" y="455092"/>
                  </a:lnTo>
                  <a:cubicBezTo>
                    <a:pt x="796313" y="483019"/>
                    <a:pt x="773674" y="505658"/>
                    <a:pt x="745747" y="505658"/>
                  </a:cubicBezTo>
                  <a:lnTo>
                    <a:pt x="50566" y="505658"/>
                  </a:lnTo>
                  <a:cubicBezTo>
                    <a:pt x="22639" y="505658"/>
                    <a:pt x="0" y="483019"/>
                    <a:pt x="0" y="455092"/>
                  </a:cubicBezTo>
                  <a:lnTo>
                    <a:pt x="0" y="5056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1480" tIns="41480" rIns="41480" bIns="41480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 dirty="0"/>
                <a:t>Директор школы</a:t>
              </a:r>
            </a:p>
          </p:txBody>
        </p:sp>
        <p:sp>
          <p:nvSpPr>
            <p:cNvPr id="79" name="Скругленный прямоугольник 78"/>
            <p:cNvSpPr/>
            <p:nvPr/>
          </p:nvSpPr>
          <p:spPr>
            <a:xfrm>
              <a:off x="639593" y="3551676"/>
              <a:ext cx="796313" cy="505658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2" name="Полилиния 81"/>
            <p:cNvSpPr/>
            <p:nvPr/>
          </p:nvSpPr>
          <p:spPr>
            <a:xfrm>
              <a:off x="728072" y="3635732"/>
              <a:ext cx="796313" cy="505658"/>
            </a:xfrm>
            <a:custGeom>
              <a:avLst/>
              <a:gdLst>
                <a:gd name="connsiteX0" fmla="*/ 0 w 796313"/>
                <a:gd name="connsiteY0" fmla="*/ 50566 h 505658"/>
                <a:gd name="connsiteX1" fmla="*/ 50566 w 796313"/>
                <a:gd name="connsiteY1" fmla="*/ 0 h 505658"/>
                <a:gd name="connsiteX2" fmla="*/ 745747 w 796313"/>
                <a:gd name="connsiteY2" fmla="*/ 0 h 505658"/>
                <a:gd name="connsiteX3" fmla="*/ 796313 w 796313"/>
                <a:gd name="connsiteY3" fmla="*/ 50566 h 505658"/>
                <a:gd name="connsiteX4" fmla="*/ 796313 w 796313"/>
                <a:gd name="connsiteY4" fmla="*/ 455092 h 505658"/>
                <a:gd name="connsiteX5" fmla="*/ 745747 w 796313"/>
                <a:gd name="connsiteY5" fmla="*/ 505658 h 505658"/>
                <a:gd name="connsiteX6" fmla="*/ 50566 w 796313"/>
                <a:gd name="connsiteY6" fmla="*/ 505658 h 505658"/>
                <a:gd name="connsiteX7" fmla="*/ 0 w 796313"/>
                <a:gd name="connsiteY7" fmla="*/ 455092 h 505658"/>
                <a:gd name="connsiteX8" fmla="*/ 0 w 796313"/>
                <a:gd name="connsiteY8" fmla="*/ 50566 h 50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13" h="505658">
                  <a:moveTo>
                    <a:pt x="0" y="50566"/>
                  </a:moveTo>
                  <a:cubicBezTo>
                    <a:pt x="0" y="22639"/>
                    <a:pt x="22639" y="0"/>
                    <a:pt x="50566" y="0"/>
                  </a:cubicBezTo>
                  <a:lnTo>
                    <a:pt x="745747" y="0"/>
                  </a:lnTo>
                  <a:cubicBezTo>
                    <a:pt x="773674" y="0"/>
                    <a:pt x="796313" y="22639"/>
                    <a:pt x="796313" y="50566"/>
                  </a:cubicBezTo>
                  <a:lnTo>
                    <a:pt x="796313" y="455092"/>
                  </a:lnTo>
                  <a:cubicBezTo>
                    <a:pt x="796313" y="483019"/>
                    <a:pt x="773674" y="505658"/>
                    <a:pt x="745747" y="505658"/>
                  </a:cubicBezTo>
                  <a:lnTo>
                    <a:pt x="50566" y="505658"/>
                  </a:lnTo>
                  <a:cubicBezTo>
                    <a:pt x="22639" y="505658"/>
                    <a:pt x="0" y="483019"/>
                    <a:pt x="0" y="455092"/>
                  </a:cubicBezTo>
                  <a:lnTo>
                    <a:pt x="0" y="5056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1480" tIns="41480" rIns="41480" bIns="41480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 dirty="0"/>
                <a:t>Зам. </a:t>
              </a:r>
              <a:r>
                <a:rPr lang="ru-RU" sz="700" dirty="0" err="1"/>
                <a:t>Дир</a:t>
              </a:r>
              <a:r>
                <a:rPr lang="ru-RU" sz="700" dirty="0"/>
                <a:t>. по УР</a:t>
              </a:r>
            </a:p>
          </p:txBody>
        </p:sp>
        <p:sp>
          <p:nvSpPr>
            <p:cNvPr id="83" name="Скругленный прямоугольник 82"/>
            <p:cNvSpPr/>
            <p:nvPr/>
          </p:nvSpPr>
          <p:spPr>
            <a:xfrm>
              <a:off x="1143754" y="4479523"/>
              <a:ext cx="796313" cy="505658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4" name="Полилиния 83"/>
            <p:cNvSpPr/>
            <p:nvPr/>
          </p:nvSpPr>
          <p:spPr>
            <a:xfrm>
              <a:off x="1232233" y="4563578"/>
              <a:ext cx="796313" cy="505658"/>
            </a:xfrm>
            <a:custGeom>
              <a:avLst/>
              <a:gdLst>
                <a:gd name="connsiteX0" fmla="*/ 0 w 796313"/>
                <a:gd name="connsiteY0" fmla="*/ 50566 h 505658"/>
                <a:gd name="connsiteX1" fmla="*/ 50566 w 796313"/>
                <a:gd name="connsiteY1" fmla="*/ 0 h 505658"/>
                <a:gd name="connsiteX2" fmla="*/ 745747 w 796313"/>
                <a:gd name="connsiteY2" fmla="*/ 0 h 505658"/>
                <a:gd name="connsiteX3" fmla="*/ 796313 w 796313"/>
                <a:gd name="connsiteY3" fmla="*/ 50566 h 505658"/>
                <a:gd name="connsiteX4" fmla="*/ 796313 w 796313"/>
                <a:gd name="connsiteY4" fmla="*/ 455092 h 505658"/>
                <a:gd name="connsiteX5" fmla="*/ 745747 w 796313"/>
                <a:gd name="connsiteY5" fmla="*/ 505658 h 505658"/>
                <a:gd name="connsiteX6" fmla="*/ 50566 w 796313"/>
                <a:gd name="connsiteY6" fmla="*/ 505658 h 505658"/>
                <a:gd name="connsiteX7" fmla="*/ 0 w 796313"/>
                <a:gd name="connsiteY7" fmla="*/ 455092 h 505658"/>
                <a:gd name="connsiteX8" fmla="*/ 0 w 796313"/>
                <a:gd name="connsiteY8" fmla="*/ 50566 h 50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13" h="505658">
                  <a:moveTo>
                    <a:pt x="0" y="50566"/>
                  </a:moveTo>
                  <a:cubicBezTo>
                    <a:pt x="0" y="22639"/>
                    <a:pt x="22639" y="0"/>
                    <a:pt x="50566" y="0"/>
                  </a:cubicBezTo>
                  <a:lnTo>
                    <a:pt x="745747" y="0"/>
                  </a:lnTo>
                  <a:cubicBezTo>
                    <a:pt x="773674" y="0"/>
                    <a:pt x="796313" y="22639"/>
                    <a:pt x="796313" y="50566"/>
                  </a:cubicBezTo>
                  <a:lnTo>
                    <a:pt x="796313" y="455092"/>
                  </a:lnTo>
                  <a:cubicBezTo>
                    <a:pt x="796313" y="483019"/>
                    <a:pt x="773674" y="505658"/>
                    <a:pt x="745747" y="505658"/>
                  </a:cubicBezTo>
                  <a:lnTo>
                    <a:pt x="50566" y="505658"/>
                  </a:lnTo>
                  <a:cubicBezTo>
                    <a:pt x="22639" y="505658"/>
                    <a:pt x="0" y="483019"/>
                    <a:pt x="0" y="455092"/>
                  </a:cubicBezTo>
                  <a:lnTo>
                    <a:pt x="0" y="5056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1480" tIns="41480" rIns="41480" bIns="41480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 dirty="0"/>
                <a:t>ШРС</a:t>
              </a:r>
            </a:p>
          </p:txBody>
        </p:sp>
        <p:sp>
          <p:nvSpPr>
            <p:cNvPr id="85" name="Скругленный прямоугольник 84"/>
            <p:cNvSpPr/>
            <p:nvPr/>
          </p:nvSpPr>
          <p:spPr>
            <a:xfrm>
              <a:off x="63921" y="4479523"/>
              <a:ext cx="796313" cy="505658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6" name="Полилиния 85"/>
            <p:cNvSpPr/>
            <p:nvPr/>
          </p:nvSpPr>
          <p:spPr>
            <a:xfrm>
              <a:off x="152400" y="4563578"/>
              <a:ext cx="796313" cy="505658"/>
            </a:xfrm>
            <a:custGeom>
              <a:avLst/>
              <a:gdLst>
                <a:gd name="connsiteX0" fmla="*/ 0 w 796313"/>
                <a:gd name="connsiteY0" fmla="*/ 50566 h 505658"/>
                <a:gd name="connsiteX1" fmla="*/ 50566 w 796313"/>
                <a:gd name="connsiteY1" fmla="*/ 0 h 505658"/>
                <a:gd name="connsiteX2" fmla="*/ 745747 w 796313"/>
                <a:gd name="connsiteY2" fmla="*/ 0 h 505658"/>
                <a:gd name="connsiteX3" fmla="*/ 796313 w 796313"/>
                <a:gd name="connsiteY3" fmla="*/ 50566 h 505658"/>
                <a:gd name="connsiteX4" fmla="*/ 796313 w 796313"/>
                <a:gd name="connsiteY4" fmla="*/ 455092 h 505658"/>
                <a:gd name="connsiteX5" fmla="*/ 745747 w 796313"/>
                <a:gd name="connsiteY5" fmla="*/ 505658 h 505658"/>
                <a:gd name="connsiteX6" fmla="*/ 50566 w 796313"/>
                <a:gd name="connsiteY6" fmla="*/ 505658 h 505658"/>
                <a:gd name="connsiteX7" fmla="*/ 0 w 796313"/>
                <a:gd name="connsiteY7" fmla="*/ 455092 h 505658"/>
                <a:gd name="connsiteX8" fmla="*/ 0 w 796313"/>
                <a:gd name="connsiteY8" fmla="*/ 50566 h 50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13" h="505658">
                  <a:moveTo>
                    <a:pt x="0" y="50566"/>
                  </a:moveTo>
                  <a:cubicBezTo>
                    <a:pt x="0" y="22639"/>
                    <a:pt x="22639" y="0"/>
                    <a:pt x="50566" y="0"/>
                  </a:cubicBezTo>
                  <a:lnTo>
                    <a:pt x="745747" y="0"/>
                  </a:lnTo>
                  <a:cubicBezTo>
                    <a:pt x="773674" y="0"/>
                    <a:pt x="796313" y="22639"/>
                    <a:pt x="796313" y="50566"/>
                  </a:cubicBezTo>
                  <a:lnTo>
                    <a:pt x="796313" y="455092"/>
                  </a:lnTo>
                  <a:cubicBezTo>
                    <a:pt x="796313" y="483019"/>
                    <a:pt x="773674" y="505658"/>
                    <a:pt x="745747" y="505658"/>
                  </a:cubicBezTo>
                  <a:lnTo>
                    <a:pt x="50566" y="505658"/>
                  </a:lnTo>
                  <a:cubicBezTo>
                    <a:pt x="22639" y="505658"/>
                    <a:pt x="0" y="483019"/>
                    <a:pt x="0" y="455092"/>
                  </a:cubicBezTo>
                  <a:lnTo>
                    <a:pt x="0" y="5056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1480" tIns="41480" rIns="41480" bIns="41480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 dirty="0"/>
                <a:t>Научно-методический совет</a:t>
              </a:r>
            </a:p>
          </p:txBody>
        </p:sp>
        <p:sp>
          <p:nvSpPr>
            <p:cNvPr id="87" name="Скругленный прямоугольник 86"/>
            <p:cNvSpPr/>
            <p:nvPr/>
          </p:nvSpPr>
          <p:spPr>
            <a:xfrm>
              <a:off x="63921" y="5216776"/>
              <a:ext cx="796313" cy="505658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8" name="Полилиния 87"/>
            <p:cNvSpPr/>
            <p:nvPr/>
          </p:nvSpPr>
          <p:spPr>
            <a:xfrm>
              <a:off x="152400" y="5300831"/>
              <a:ext cx="796313" cy="505658"/>
            </a:xfrm>
            <a:custGeom>
              <a:avLst/>
              <a:gdLst>
                <a:gd name="connsiteX0" fmla="*/ 0 w 796313"/>
                <a:gd name="connsiteY0" fmla="*/ 50566 h 505658"/>
                <a:gd name="connsiteX1" fmla="*/ 50566 w 796313"/>
                <a:gd name="connsiteY1" fmla="*/ 0 h 505658"/>
                <a:gd name="connsiteX2" fmla="*/ 745747 w 796313"/>
                <a:gd name="connsiteY2" fmla="*/ 0 h 505658"/>
                <a:gd name="connsiteX3" fmla="*/ 796313 w 796313"/>
                <a:gd name="connsiteY3" fmla="*/ 50566 h 505658"/>
                <a:gd name="connsiteX4" fmla="*/ 796313 w 796313"/>
                <a:gd name="connsiteY4" fmla="*/ 455092 h 505658"/>
                <a:gd name="connsiteX5" fmla="*/ 745747 w 796313"/>
                <a:gd name="connsiteY5" fmla="*/ 505658 h 505658"/>
                <a:gd name="connsiteX6" fmla="*/ 50566 w 796313"/>
                <a:gd name="connsiteY6" fmla="*/ 505658 h 505658"/>
                <a:gd name="connsiteX7" fmla="*/ 0 w 796313"/>
                <a:gd name="connsiteY7" fmla="*/ 455092 h 505658"/>
                <a:gd name="connsiteX8" fmla="*/ 0 w 796313"/>
                <a:gd name="connsiteY8" fmla="*/ 50566 h 50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13" h="505658">
                  <a:moveTo>
                    <a:pt x="0" y="50566"/>
                  </a:moveTo>
                  <a:cubicBezTo>
                    <a:pt x="0" y="22639"/>
                    <a:pt x="22639" y="0"/>
                    <a:pt x="50566" y="0"/>
                  </a:cubicBezTo>
                  <a:lnTo>
                    <a:pt x="745747" y="0"/>
                  </a:lnTo>
                  <a:cubicBezTo>
                    <a:pt x="773674" y="0"/>
                    <a:pt x="796313" y="22639"/>
                    <a:pt x="796313" y="50566"/>
                  </a:cubicBezTo>
                  <a:lnTo>
                    <a:pt x="796313" y="455092"/>
                  </a:lnTo>
                  <a:cubicBezTo>
                    <a:pt x="796313" y="483019"/>
                    <a:pt x="773674" y="505658"/>
                    <a:pt x="745747" y="505658"/>
                  </a:cubicBezTo>
                  <a:lnTo>
                    <a:pt x="50566" y="505658"/>
                  </a:lnTo>
                  <a:cubicBezTo>
                    <a:pt x="22639" y="505658"/>
                    <a:pt x="0" y="483019"/>
                    <a:pt x="0" y="455092"/>
                  </a:cubicBezTo>
                  <a:lnTo>
                    <a:pt x="0" y="5056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1480" tIns="41480" rIns="41480" bIns="41480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 dirty="0"/>
                <a:t>ШМО</a:t>
              </a:r>
            </a:p>
          </p:txBody>
        </p:sp>
        <p:sp>
          <p:nvSpPr>
            <p:cNvPr id="89" name="Скругленный прямоугольник 88"/>
            <p:cNvSpPr/>
            <p:nvPr/>
          </p:nvSpPr>
          <p:spPr>
            <a:xfrm>
              <a:off x="3072773" y="3551676"/>
              <a:ext cx="796313" cy="505658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0" name="Полилиния 89"/>
            <p:cNvSpPr/>
            <p:nvPr/>
          </p:nvSpPr>
          <p:spPr>
            <a:xfrm>
              <a:off x="3161252" y="3635732"/>
              <a:ext cx="796313" cy="505658"/>
            </a:xfrm>
            <a:custGeom>
              <a:avLst/>
              <a:gdLst>
                <a:gd name="connsiteX0" fmla="*/ 0 w 796313"/>
                <a:gd name="connsiteY0" fmla="*/ 50566 h 505658"/>
                <a:gd name="connsiteX1" fmla="*/ 50566 w 796313"/>
                <a:gd name="connsiteY1" fmla="*/ 0 h 505658"/>
                <a:gd name="connsiteX2" fmla="*/ 745747 w 796313"/>
                <a:gd name="connsiteY2" fmla="*/ 0 h 505658"/>
                <a:gd name="connsiteX3" fmla="*/ 796313 w 796313"/>
                <a:gd name="connsiteY3" fmla="*/ 50566 h 505658"/>
                <a:gd name="connsiteX4" fmla="*/ 796313 w 796313"/>
                <a:gd name="connsiteY4" fmla="*/ 455092 h 505658"/>
                <a:gd name="connsiteX5" fmla="*/ 745747 w 796313"/>
                <a:gd name="connsiteY5" fmla="*/ 505658 h 505658"/>
                <a:gd name="connsiteX6" fmla="*/ 50566 w 796313"/>
                <a:gd name="connsiteY6" fmla="*/ 505658 h 505658"/>
                <a:gd name="connsiteX7" fmla="*/ 0 w 796313"/>
                <a:gd name="connsiteY7" fmla="*/ 455092 h 505658"/>
                <a:gd name="connsiteX8" fmla="*/ 0 w 796313"/>
                <a:gd name="connsiteY8" fmla="*/ 50566 h 50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13" h="505658">
                  <a:moveTo>
                    <a:pt x="0" y="50566"/>
                  </a:moveTo>
                  <a:cubicBezTo>
                    <a:pt x="0" y="22639"/>
                    <a:pt x="22639" y="0"/>
                    <a:pt x="50566" y="0"/>
                  </a:cubicBezTo>
                  <a:lnTo>
                    <a:pt x="745747" y="0"/>
                  </a:lnTo>
                  <a:cubicBezTo>
                    <a:pt x="773674" y="0"/>
                    <a:pt x="796313" y="22639"/>
                    <a:pt x="796313" y="50566"/>
                  </a:cubicBezTo>
                  <a:lnTo>
                    <a:pt x="796313" y="455092"/>
                  </a:lnTo>
                  <a:cubicBezTo>
                    <a:pt x="796313" y="483019"/>
                    <a:pt x="773674" y="505658"/>
                    <a:pt x="745747" y="505658"/>
                  </a:cubicBezTo>
                  <a:lnTo>
                    <a:pt x="50566" y="505658"/>
                  </a:lnTo>
                  <a:cubicBezTo>
                    <a:pt x="22639" y="505658"/>
                    <a:pt x="0" y="483019"/>
                    <a:pt x="0" y="455092"/>
                  </a:cubicBezTo>
                  <a:lnTo>
                    <a:pt x="0" y="5056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1480" tIns="41480" rIns="41480" bIns="41480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 dirty="0"/>
                <a:t>Зам. </a:t>
              </a:r>
              <a:r>
                <a:rPr lang="ru-RU" sz="700" dirty="0" err="1"/>
                <a:t>Дир</a:t>
              </a:r>
              <a:r>
                <a:rPr lang="ru-RU" sz="700" dirty="0"/>
                <a:t>. по ВР</a:t>
              </a:r>
            </a:p>
          </p:txBody>
        </p:sp>
        <p:sp>
          <p:nvSpPr>
            <p:cNvPr id="91" name="Скругленный прямоугольник 90"/>
            <p:cNvSpPr/>
            <p:nvPr/>
          </p:nvSpPr>
          <p:spPr>
            <a:xfrm>
              <a:off x="2099501" y="4479523"/>
              <a:ext cx="796313" cy="505658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2" name="Полилиния 91"/>
            <p:cNvSpPr/>
            <p:nvPr/>
          </p:nvSpPr>
          <p:spPr>
            <a:xfrm>
              <a:off x="2187980" y="4563578"/>
              <a:ext cx="796313" cy="505658"/>
            </a:xfrm>
            <a:custGeom>
              <a:avLst/>
              <a:gdLst>
                <a:gd name="connsiteX0" fmla="*/ 0 w 796313"/>
                <a:gd name="connsiteY0" fmla="*/ 50566 h 505658"/>
                <a:gd name="connsiteX1" fmla="*/ 50566 w 796313"/>
                <a:gd name="connsiteY1" fmla="*/ 0 h 505658"/>
                <a:gd name="connsiteX2" fmla="*/ 745747 w 796313"/>
                <a:gd name="connsiteY2" fmla="*/ 0 h 505658"/>
                <a:gd name="connsiteX3" fmla="*/ 796313 w 796313"/>
                <a:gd name="connsiteY3" fmla="*/ 50566 h 505658"/>
                <a:gd name="connsiteX4" fmla="*/ 796313 w 796313"/>
                <a:gd name="connsiteY4" fmla="*/ 455092 h 505658"/>
                <a:gd name="connsiteX5" fmla="*/ 745747 w 796313"/>
                <a:gd name="connsiteY5" fmla="*/ 505658 h 505658"/>
                <a:gd name="connsiteX6" fmla="*/ 50566 w 796313"/>
                <a:gd name="connsiteY6" fmla="*/ 505658 h 505658"/>
                <a:gd name="connsiteX7" fmla="*/ 0 w 796313"/>
                <a:gd name="connsiteY7" fmla="*/ 455092 h 505658"/>
                <a:gd name="connsiteX8" fmla="*/ 0 w 796313"/>
                <a:gd name="connsiteY8" fmla="*/ 50566 h 50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13" h="505658">
                  <a:moveTo>
                    <a:pt x="0" y="50566"/>
                  </a:moveTo>
                  <a:cubicBezTo>
                    <a:pt x="0" y="22639"/>
                    <a:pt x="22639" y="0"/>
                    <a:pt x="50566" y="0"/>
                  </a:cubicBezTo>
                  <a:lnTo>
                    <a:pt x="745747" y="0"/>
                  </a:lnTo>
                  <a:cubicBezTo>
                    <a:pt x="773674" y="0"/>
                    <a:pt x="796313" y="22639"/>
                    <a:pt x="796313" y="50566"/>
                  </a:cubicBezTo>
                  <a:lnTo>
                    <a:pt x="796313" y="455092"/>
                  </a:lnTo>
                  <a:cubicBezTo>
                    <a:pt x="796313" y="483019"/>
                    <a:pt x="773674" y="505658"/>
                    <a:pt x="745747" y="505658"/>
                  </a:cubicBezTo>
                  <a:lnTo>
                    <a:pt x="50566" y="505658"/>
                  </a:lnTo>
                  <a:cubicBezTo>
                    <a:pt x="22639" y="505658"/>
                    <a:pt x="0" y="483019"/>
                    <a:pt x="0" y="455092"/>
                  </a:cubicBezTo>
                  <a:lnTo>
                    <a:pt x="0" y="5056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1480" tIns="41480" rIns="41480" bIns="41480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 dirty="0"/>
                <a:t>ШРС</a:t>
              </a:r>
            </a:p>
          </p:txBody>
        </p:sp>
        <p:sp>
          <p:nvSpPr>
            <p:cNvPr id="93" name="Скругленный прямоугольник 92"/>
            <p:cNvSpPr/>
            <p:nvPr/>
          </p:nvSpPr>
          <p:spPr>
            <a:xfrm>
              <a:off x="3072773" y="4479523"/>
              <a:ext cx="796313" cy="505658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4" name="Полилиния 93"/>
            <p:cNvSpPr/>
            <p:nvPr/>
          </p:nvSpPr>
          <p:spPr>
            <a:xfrm>
              <a:off x="3161252" y="4563578"/>
              <a:ext cx="796313" cy="505658"/>
            </a:xfrm>
            <a:custGeom>
              <a:avLst/>
              <a:gdLst>
                <a:gd name="connsiteX0" fmla="*/ 0 w 796313"/>
                <a:gd name="connsiteY0" fmla="*/ 50566 h 505658"/>
                <a:gd name="connsiteX1" fmla="*/ 50566 w 796313"/>
                <a:gd name="connsiteY1" fmla="*/ 0 h 505658"/>
                <a:gd name="connsiteX2" fmla="*/ 745747 w 796313"/>
                <a:gd name="connsiteY2" fmla="*/ 0 h 505658"/>
                <a:gd name="connsiteX3" fmla="*/ 796313 w 796313"/>
                <a:gd name="connsiteY3" fmla="*/ 50566 h 505658"/>
                <a:gd name="connsiteX4" fmla="*/ 796313 w 796313"/>
                <a:gd name="connsiteY4" fmla="*/ 455092 h 505658"/>
                <a:gd name="connsiteX5" fmla="*/ 745747 w 796313"/>
                <a:gd name="connsiteY5" fmla="*/ 505658 h 505658"/>
                <a:gd name="connsiteX6" fmla="*/ 50566 w 796313"/>
                <a:gd name="connsiteY6" fmla="*/ 505658 h 505658"/>
                <a:gd name="connsiteX7" fmla="*/ 0 w 796313"/>
                <a:gd name="connsiteY7" fmla="*/ 455092 h 505658"/>
                <a:gd name="connsiteX8" fmla="*/ 0 w 796313"/>
                <a:gd name="connsiteY8" fmla="*/ 50566 h 50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13" h="505658">
                  <a:moveTo>
                    <a:pt x="0" y="50566"/>
                  </a:moveTo>
                  <a:cubicBezTo>
                    <a:pt x="0" y="22639"/>
                    <a:pt x="22639" y="0"/>
                    <a:pt x="50566" y="0"/>
                  </a:cubicBezTo>
                  <a:lnTo>
                    <a:pt x="745747" y="0"/>
                  </a:lnTo>
                  <a:cubicBezTo>
                    <a:pt x="773674" y="0"/>
                    <a:pt x="796313" y="22639"/>
                    <a:pt x="796313" y="50566"/>
                  </a:cubicBezTo>
                  <a:lnTo>
                    <a:pt x="796313" y="455092"/>
                  </a:lnTo>
                  <a:cubicBezTo>
                    <a:pt x="796313" y="483019"/>
                    <a:pt x="773674" y="505658"/>
                    <a:pt x="745747" y="505658"/>
                  </a:cubicBezTo>
                  <a:lnTo>
                    <a:pt x="50566" y="505658"/>
                  </a:lnTo>
                  <a:cubicBezTo>
                    <a:pt x="22639" y="505658"/>
                    <a:pt x="0" y="483019"/>
                    <a:pt x="0" y="455092"/>
                  </a:cubicBezTo>
                  <a:lnTo>
                    <a:pt x="0" y="5056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1480" tIns="41480" rIns="41480" bIns="41480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 dirty="0"/>
                <a:t>Классные руководители</a:t>
              </a:r>
            </a:p>
          </p:txBody>
        </p:sp>
        <p:sp>
          <p:nvSpPr>
            <p:cNvPr id="95" name="Скругленный прямоугольник 94"/>
            <p:cNvSpPr/>
            <p:nvPr/>
          </p:nvSpPr>
          <p:spPr>
            <a:xfrm>
              <a:off x="4046044" y="4479523"/>
              <a:ext cx="796313" cy="505658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88" name="Полилиния 1087"/>
            <p:cNvSpPr/>
            <p:nvPr/>
          </p:nvSpPr>
          <p:spPr>
            <a:xfrm>
              <a:off x="4134524" y="4563578"/>
              <a:ext cx="796313" cy="505658"/>
            </a:xfrm>
            <a:custGeom>
              <a:avLst/>
              <a:gdLst>
                <a:gd name="connsiteX0" fmla="*/ 0 w 796313"/>
                <a:gd name="connsiteY0" fmla="*/ 50566 h 505658"/>
                <a:gd name="connsiteX1" fmla="*/ 50566 w 796313"/>
                <a:gd name="connsiteY1" fmla="*/ 0 h 505658"/>
                <a:gd name="connsiteX2" fmla="*/ 745747 w 796313"/>
                <a:gd name="connsiteY2" fmla="*/ 0 h 505658"/>
                <a:gd name="connsiteX3" fmla="*/ 796313 w 796313"/>
                <a:gd name="connsiteY3" fmla="*/ 50566 h 505658"/>
                <a:gd name="connsiteX4" fmla="*/ 796313 w 796313"/>
                <a:gd name="connsiteY4" fmla="*/ 455092 h 505658"/>
                <a:gd name="connsiteX5" fmla="*/ 745747 w 796313"/>
                <a:gd name="connsiteY5" fmla="*/ 505658 h 505658"/>
                <a:gd name="connsiteX6" fmla="*/ 50566 w 796313"/>
                <a:gd name="connsiteY6" fmla="*/ 505658 h 505658"/>
                <a:gd name="connsiteX7" fmla="*/ 0 w 796313"/>
                <a:gd name="connsiteY7" fmla="*/ 455092 h 505658"/>
                <a:gd name="connsiteX8" fmla="*/ 0 w 796313"/>
                <a:gd name="connsiteY8" fmla="*/ 50566 h 50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13" h="505658">
                  <a:moveTo>
                    <a:pt x="0" y="50566"/>
                  </a:moveTo>
                  <a:cubicBezTo>
                    <a:pt x="0" y="22639"/>
                    <a:pt x="22639" y="0"/>
                    <a:pt x="50566" y="0"/>
                  </a:cubicBezTo>
                  <a:lnTo>
                    <a:pt x="745747" y="0"/>
                  </a:lnTo>
                  <a:cubicBezTo>
                    <a:pt x="773674" y="0"/>
                    <a:pt x="796313" y="22639"/>
                    <a:pt x="796313" y="50566"/>
                  </a:cubicBezTo>
                  <a:lnTo>
                    <a:pt x="796313" y="455092"/>
                  </a:lnTo>
                  <a:cubicBezTo>
                    <a:pt x="796313" y="483019"/>
                    <a:pt x="773674" y="505658"/>
                    <a:pt x="745747" y="505658"/>
                  </a:cubicBezTo>
                  <a:lnTo>
                    <a:pt x="50566" y="505658"/>
                  </a:lnTo>
                  <a:cubicBezTo>
                    <a:pt x="22639" y="505658"/>
                    <a:pt x="0" y="483019"/>
                    <a:pt x="0" y="455092"/>
                  </a:cubicBezTo>
                  <a:lnTo>
                    <a:pt x="0" y="5056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1480" tIns="41480" rIns="41480" bIns="41480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 dirty="0"/>
                <a:t>Руководители кружков и спортивных секций</a:t>
              </a:r>
            </a:p>
          </p:txBody>
        </p:sp>
        <p:sp>
          <p:nvSpPr>
            <p:cNvPr id="1089" name="Скругленный прямоугольник 1088"/>
            <p:cNvSpPr/>
            <p:nvPr/>
          </p:nvSpPr>
          <p:spPr>
            <a:xfrm>
              <a:off x="5019316" y="3551676"/>
              <a:ext cx="796313" cy="505658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90" name="Полилиния 1089"/>
            <p:cNvSpPr/>
            <p:nvPr/>
          </p:nvSpPr>
          <p:spPr>
            <a:xfrm>
              <a:off x="5107795" y="3635732"/>
              <a:ext cx="796313" cy="505658"/>
            </a:xfrm>
            <a:custGeom>
              <a:avLst/>
              <a:gdLst>
                <a:gd name="connsiteX0" fmla="*/ 0 w 796313"/>
                <a:gd name="connsiteY0" fmla="*/ 50566 h 505658"/>
                <a:gd name="connsiteX1" fmla="*/ 50566 w 796313"/>
                <a:gd name="connsiteY1" fmla="*/ 0 h 505658"/>
                <a:gd name="connsiteX2" fmla="*/ 745747 w 796313"/>
                <a:gd name="connsiteY2" fmla="*/ 0 h 505658"/>
                <a:gd name="connsiteX3" fmla="*/ 796313 w 796313"/>
                <a:gd name="connsiteY3" fmla="*/ 50566 h 505658"/>
                <a:gd name="connsiteX4" fmla="*/ 796313 w 796313"/>
                <a:gd name="connsiteY4" fmla="*/ 455092 h 505658"/>
                <a:gd name="connsiteX5" fmla="*/ 745747 w 796313"/>
                <a:gd name="connsiteY5" fmla="*/ 505658 h 505658"/>
                <a:gd name="connsiteX6" fmla="*/ 50566 w 796313"/>
                <a:gd name="connsiteY6" fmla="*/ 505658 h 505658"/>
                <a:gd name="connsiteX7" fmla="*/ 0 w 796313"/>
                <a:gd name="connsiteY7" fmla="*/ 455092 h 505658"/>
                <a:gd name="connsiteX8" fmla="*/ 0 w 796313"/>
                <a:gd name="connsiteY8" fmla="*/ 50566 h 50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13" h="505658">
                  <a:moveTo>
                    <a:pt x="0" y="50566"/>
                  </a:moveTo>
                  <a:cubicBezTo>
                    <a:pt x="0" y="22639"/>
                    <a:pt x="22639" y="0"/>
                    <a:pt x="50566" y="0"/>
                  </a:cubicBezTo>
                  <a:lnTo>
                    <a:pt x="745747" y="0"/>
                  </a:lnTo>
                  <a:cubicBezTo>
                    <a:pt x="773674" y="0"/>
                    <a:pt x="796313" y="22639"/>
                    <a:pt x="796313" y="50566"/>
                  </a:cubicBezTo>
                  <a:lnTo>
                    <a:pt x="796313" y="455092"/>
                  </a:lnTo>
                  <a:cubicBezTo>
                    <a:pt x="796313" y="483019"/>
                    <a:pt x="773674" y="505658"/>
                    <a:pt x="745747" y="505658"/>
                  </a:cubicBezTo>
                  <a:lnTo>
                    <a:pt x="50566" y="505658"/>
                  </a:lnTo>
                  <a:cubicBezTo>
                    <a:pt x="22639" y="505658"/>
                    <a:pt x="0" y="483019"/>
                    <a:pt x="0" y="455092"/>
                  </a:cubicBezTo>
                  <a:lnTo>
                    <a:pt x="0" y="5056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1480" tIns="41480" rIns="41480" bIns="41480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 dirty="0"/>
                <a:t>Педагог-организатор</a:t>
              </a:r>
            </a:p>
          </p:txBody>
        </p:sp>
        <p:sp>
          <p:nvSpPr>
            <p:cNvPr id="1091" name="Скругленный прямоугольник 1090"/>
            <p:cNvSpPr/>
            <p:nvPr/>
          </p:nvSpPr>
          <p:spPr>
            <a:xfrm>
              <a:off x="5019316" y="4479523"/>
              <a:ext cx="796313" cy="505658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92" name="Полилиния 1091"/>
            <p:cNvSpPr/>
            <p:nvPr/>
          </p:nvSpPr>
          <p:spPr>
            <a:xfrm>
              <a:off x="5107795" y="4563578"/>
              <a:ext cx="796313" cy="505658"/>
            </a:xfrm>
            <a:custGeom>
              <a:avLst/>
              <a:gdLst>
                <a:gd name="connsiteX0" fmla="*/ 0 w 796313"/>
                <a:gd name="connsiteY0" fmla="*/ 50566 h 505658"/>
                <a:gd name="connsiteX1" fmla="*/ 50566 w 796313"/>
                <a:gd name="connsiteY1" fmla="*/ 0 h 505658"/>
                <a:gd name="connsiteX2" fmla="*/ 745747 w 796313"/>
                <a:gd name="connsiteY2" fmla="*/ 0 h 505658"/>
                <a:gd name="connsiteX3" fmla="*/ 796313 w 796313"/>
                <a:gd name="connsiteY3" fmla="*/ 50566 h 505658"/>
                <a:gd name="connsiteX4" fmla="*/ 796313 w 796313"/>
                <a:gd name="connsiteY4" fmla="*/ 455092 h 505658"/>
                <a:gd name="connsiteX5" fmla="*/ 745747 w 796313"/>
                <a:gd name="connsiteY5" fmla="*/ 505658 h 505658"/>
                <a:gd name="connsiteX6" fmla="*/ 50566 w 796313"/>
                <a:gd name="connsiteY6" fmla="*/ 505658 h 505658"/>
                <a:gd name="connsiteX7" fmla="*/ 0 w 796313"/>
                <a:gd name="connsiteY7" fmla="*/ 455092 h 505658"/>
                <a:gd name="connsiteX8" fmla="*/ 0 w 796313"/>
                <a:gd name="connsiteY8" fmla="*/ 50566 h 50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13" h="505658">
                  <a:moveTo>
                    <a:pt x="0" y="50566"/>
                  </a:moveTo>
                  <a:cubicBezTo>
                    <a:pt x="0" y="22639"/>
                    <a:pt x="22639" y="0"/>
                    <a:pt x="50566" y="0"/>
                  </a:cubicBezTo>
                  <a:lnTo>
                    <a:pt x="745747" y="0"/>
                  </a:lnTo>
                  <a:cubicBezTo>
                    <a:pt x="773674" y="0"/>
                    <a:pt x="796313" y="22639"/>
                    <a:pt x="796313" y="50566"/>
                  </a:cubicBezTo>
                  <a:lnTo>
                    <a:pt x="796313" y="455092"/>
                  </a:lnTo>
                  <a:cubicBezTo>
                    <a:pt x="796313" y="483019"/>
                    <a:pt x="773674" y="505658"/>
                    <a:pt x="745747" y="505658"/>
                  </a:cubicBezTo>
                  <a:lnTo>
                    <a:pt x="50566" y="505658"/>
                  </a:lnTo>
                  <a:cubicBezTo>
                    <a:pt x="22639" y="505658"/>
                    <a:pt x="0" y="483019"/>
                    <a:pt x="0" y="455092"/>
                  </a:cubicBezTo>
                  <a:lnTo>
                    <a:pt x="0" y="5056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1480" tIns="41480" rIns="41480" bIns="41480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 dirty="0"/>
                <a:t>Руководители кружков и спортивных секций</a:t>
              </a:r>
            </a:p>
          </p:txBody>
        </p:sp>
        <p:sp>
          <p:nvSpPr>
            <p:cNvPr id="1093" name="Скругленный прямоугольник 1092"/>
            <p:cNvSpPr/>
            <p:nvPr/>
          </p:nvSpPr>
          <p:spPr>
            <a:xfrm>
              <a:off x="5992588" y="3551676"/>
              <a:ext cx="796313" cy="505658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94" name="Полилиния 1093"/>
            <p:cNvSpPr/>
            <p:nvPr/>
          </p:nvSpPr>
          <p:spPr>
            <a:xfrm>
              <a:off x="6081067" y="3635732"/>
              <a:ext cx="796313" cy="505658"/>
            </a:xfrm>
            <a:custGeom>
              <a:avLst/>
              <a:gdLst>
                <a:gd name="connsiteX0" fmla="*/ 0 w 796313"/>
                <a:gd name="connsiteY0" fmla="*/ 50566 h 505658"/>
                <a:gd name="connsiteX1" fmla="*/ 50566 w 796313"/>
                <a:gd name="connsiteY1" fmla="*/ 0 h 505658"/>
                <a:gd name="connsiteX2" fmla="*/ 745747 w 796313"/>
                <a:gd name="connsiteY2" fmla="*/ 0 h 505658"/>
                <a:gd name="connsiteX3" fmla="*/ 796313 w 796313"/>
                <a:gd name="connsiteY3" fmla="*/ 50566 h 505658"/>
                <a:gd name="connsiteX4" fmla="*/ 796313 w 796313"/>
                <a:gd name="connsiteY4" fmla="*/ 455092 h 505658"/>
                <a:gd name="connsiteX5" fmla="*/ 745747 w 796313"/>
                <a:gd name="connsiteY5" fmla="*/ 505658 h 505658"/>
                <a:gd name="connsiteX6" fmla="*/ 50566 w 796313"/>
                <a:gd name="connsiteY6" fmla="*/ 505658 h 505658"/>
                <a:gd name="connsiteX7" fmla="*/ 0 w 796313"/>
                <a:gd name="connsiteY7" fmla="*/ 455092 h 505658"/>
                <a:gd name="connsiteX8" fmla="*/ 0 w 796313"/>
                <a:gd name="connsiteY8" fmla="*/ 50566 h 50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13" h="505658">
                  <a:moveTo>
                    <a:pt x="0" y="50566"/>
                  </a:moveTo>
                  <a:cubicBezTo>
                    <a:pt x="0" y="22639"/>
                    <a:pt x="22639" y="0"/>
                    <a:pt x="50566" y="0"/>
                  </a:cubicBezTo>
                  <a:lnTo>
                    <a:pt x="745747" y="0"/>
                  </a:lnTo>
                  <a:cubicBezTo>
                    <a:pt x="773674" y="0"/>
                    <a:pt x="796313" y="22639"/>
                    <a:pt x="796313" y="50566"/>
                  </a:cubicBezTo>
                  <a:lnTo>
                    <a:pt x="796313" y="455092"/>
                  </a:lnTo>
                  <a:cubicBezTo>
                    <a:pt x="796313" y="483019"/>
                    <a:pt x="773674" y="505658"/>
                    <a:pt x="745747" y="505658"/>
                  </a:cubicBezTo>
                  <a:lnTo>
                    <a:pt x="50566" y="505658"/>
                  </a:lnTo>
                  <a:cubicBezTo>
                    <a:pt x="22639" y="505658"/>
                    <a:pt x="0" y="483019"/>
                    <a:pt x="0" y="455092"/>
                  </a:cubicBezTo>
                  <a:lnTo>
                    <a:pt x="0" y="5056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1480" tIns="41480" rIns="41480" bIns="41480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 dirty="0"/>
                <a:t>Психолог</a:t>
              </a:r>
            </a:p>
          </p:txBody>
        </p:sp>
        <p:sp>
          <p:nvSpPr>
            <p:cNvPr id="1095" name="Скругленный прямоугольник 1094"/>
            <p:cNvSpPr/>
            <p:nvPr/>
          </p:nvSpPr>
          <p:spPr>
            <a:xfrm>
              <a:off x="5992588" y="4479523"/>
              <a:ext cx="796313" cy="505658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96" name="Полилиния 1095"/>
            <p:cNvSpPr/>
            <p:nvPr/>
          </p:nvSpPr>
          <p:spPr>
            <a:xfrm>
              <a:off x="6081067" y="4563578"/>
              <a:ext cx="796313" cy="505658"/>
            </a:xfrm>
            <a:custGeom>
              <a:avLst/>
              <a:gdLst>
                <a:gd name="connsiteX0" fmla="*/ 0 w 796313"/>
                <a:gd name="connsiteY0" fmla="*/ 50566 h 505658"/>
                <a:gd name="connsiteX1" fmla="*/ 50566 w 796313"/>
                <a:gd name="connsiteY1" fmla="*/ 0 h 505658"/>
                <a:gd name="connsiteX2" fmla="*/ 745747 w 796313"/>
                <a:gd name="connsiteY2" fmla="*/ 0 h 505658"/>
                <a:gd name="connsiteX3" fmla="*/ 796313 w 796313"/>
                <a:gd name="connsiteY3" fmla="*/ 50566 h 505658"/>
                <a:gd name="connsiteX4" fmla="*/ 796313 w 796313"/>
                <a:gd name="connsiteY4" fmla="*/ 455092 h 505658"/>
                <a:gd name="connsiteX5" fmla="*/ 745747 w 796313"/>
                <a:gd name="connsiteY5" fmla="*/ 505658 h 505658"/>
                <a:gd name="connsiteX6" fmla="*/ 50566 w 796313"/>
                <a:gd name="connsiteY6" fmla="*/ 505658 h 505658"/>
                <a:gd name="connsiteX7" fmla="*/ 0 w 796313"/>
                <a:gd name="connsiteY7" fmla="*/ 455092 h 505658"/>
                <a:gd name="connsiteX8" fmla="*/ 0 w 796313"/>
                <a:gd name="connsiteY8" fmla="*/ 50566 h 50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13" h="505658">
                  <a:moveTo>
                    <a:pt x="0" y="50566"/>
                  </a:moveTo>
                  <a:cubicBezTo>
                    <a:pt x="0" y="22639"/>
                    <a:pt x="22639" y="0"/>
                    <a:pt x="50566" y="0"/>
                  </a:cubicBezTo>
                  <a:lnTo>
                    <a:pt x="745747" y="0"/>
                  </a:lnTo>
                  <a:cubicBezTo>
                    <a:pt x="773674" y="0"/>
                    <a:pt x="796313" y="22639"/>
                    <a:pt x="796313" y="50566"/>
                  </a:cubicBezTo>
                  <a:lnTo>
                    <a:pt x="796313" y="455092"/>
                  </a:lnTo>
                  <a:cubicBezTo>
                    <a:pt x="796313" y="483019"/>
                    <a:pt x="773674" y="505658"/>
                    <a:pt x="745747" y="505658"/>
                  </a:cubicBezTo>
                  <a:lnTo>
                    <a:pt x="50566" y="505658"/>
                  </a:lnTo>
                  <a:cubicBezTo>
                    <a:pt x="22639" y="505658"/>
                    <a:pt x="0" y="483019"/>
                    <a:pt x="0" y="455092"/>
                  </a:cubicBezTo>
                  <a:lnTo>
                    <a:pt x="0" y="5056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1480" tIns="41480" rIns="41480" bIns="41480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 dirty="0"/>
                <a:t>Классные руководители</a:t>
              </a:r>
            </a:p>
          </p:txBody>
        </p:sp>
        <p:sp>
          <p:nvSpPr>
            <p:cNvPr id="1097" name="Скругленный прямоугольник 1096"/>
            <p:cNvSpPr/>
            <p:nvPr/>
          </p:nvSpPr>
          <p:spPr>
            <a:xfrm>
              <a:off x="6965860" y="3551676"/>
              <a:ext cx="796313" cy="505658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98" name="Полилиния 1097"/>
            <p:cNvSpPr/>
            <p:nvPr/>
          </p:nvSpPr>
          <p:spPr>
            <a:xfrm>
              <a:off x="7054339" y="3635732"/>
              <a:ext cx="796313" cy="505658"/>
            </a:xfrm>
            <a:custGeom>
              <a:avLst/>
              <a:gdLst>
                <a:gd name="connsiteX0" fmla="*/ 0 w 796313"/>
                <a:gd name="connsiteY0" fmla="*/ 50566 h 505658"/>
                <a:gd name="connsiteX1" fmla="*/ 50566 w 796313"/>
                <a:gd name="connsiteY1" fmla="*/ 0 h 505658"/>
                <a:gd name="connsiteX2" fmla="*/ 745747 w 796313"/>
                <a:gd name="connsiteY2" fmla="*/ 0 h 505658"/>
                <a:gd name="connsiteX3" fmla="*/ 796313 w 796313"/>
                <a:gd name="connsiteY3" fmla="*/ 50566 h 505658"/>
                <a:gd name="connsiteX4" fmla="*/ 796313 w 796313"/>
                <a:gd name="connsiteY4" fmla="*/ 455092 h 505658"/>
                <a:gd name="connsiteX5" fmla="*/ 745747 w 796313"/>
                <a:gd name="connsiteY5" fmla="*/ 505658 h 505658"/>
                <a:gd name="connsiteX6" fmla="*/ 50566 w 796313"/>
                <a:gd name="connsiteY6" fmla="*/ 505658 h 505658"/>
                <a:gd name="connsiteX7" fmla="*/ 0 w 796313"/>
                <a:gd name="connsiteY7" fmla="*/ 455092 h 505658"/>
                <a:gd name="connsiteX8" fmla="*/ 0 w 796313"/>
                <a:gd name="connsiteY8" fmla="*/ 50566 h 50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13" h="505658">
                  <a:moveTo>
                    <a:pt x="0" y="50566"/>
                  </a:moveTo>
                  <a:cubicBezTo>
                    <a:pt x="0" y="22639"/>
                    <a:pt x="22639" y="0"/>
                    <a:pt x="50566" y="0"/>
                  </a:cubicBezTo>
                  <a:lnTo>
                    <a:pt x="745747" y="0"/>
                  </a:lnTo>
                  <a:cubicBezTo>
                    <a:pt x="773674" y="0"/>
                    <a:pt x="796313" y="22639"/>
                    <a:pt x="796313" y="50566"/>
                  </a:cubicBezTo>
                  <a:lnTo>
                    <a:pt x="796313" y="455092"/>
                  </a:lnTo>
                  <a:cubicBezTo>
                    <a:pt x="796313" y="483019"/>
                    <a:pt x="773674" y="505658"/>
                    <a:pt x="745747" y="505658"/>
                  </a:cubicBezTo>
                  <a:lnTo>
                    <a:pt x="50566" y="505658"/>
                  </a:lnTo>
                  <a:cubicBezTo>
                    <a:pt x="22639" y="505658"/>
                    <a:pt x="0" y="483019"/>
                    <a:pt x="0" y="455092"/>
                  </a:cubicBezTo>
                  <a:lnTo>
                    <a:pt x="0" y="5056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1480" tIns="41480" rIns="41480" bIns="41480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 dirty="0"/>
                <a:t>Социальный педагог</a:t>
              </a:r>
            </a:p>
          </p:txBody>
        </p:sp>
        <p:sp>
          <p:nvSpPr>
            <p:cNvPr id="1099" name="Скругленный прямоугольник 1098"/>
            <p:cNvSpPr/>
            <p:nvPr/>
          </p:nvSpPr>
          <p:spPr>
            <a:xfrm>
              <a:off x="6965860" y="4479523"/>
              <a:ext cx="796313" cy="505658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00" name="Полилиния 1099"/>
            <p:cNvSpPr/>
            <p:nvPr/>
          </p:nvSpPr>
          <p:spPr>
            <a:xfrm>
              <a:off x="7054339" y="4563578"/>
              <a:ext cx="796313" cy="505658"/>
            </a:xfrm>
            <a:custGeom>
              <a:avLst/>
              <a:gdLst>
                <a:gd name="connsiteX0" fmla="*/ 0 w 796313"/>
                <a:gd name="connsiteY0" fmla="*/ 50566 h 505658"/>
                <a:gd name="connsiteX1" fmla="*/ 50566 w 796313"/>
                <a:gd name="connsiteY1" fmla="*/ 0 h 505658"/>
                <a:gd name="connsiteX2" fmla="*/ 745747 w 796313"/>
                <a:gd name="connsiteY2" fmla="*/ 0 h 505658"/>
                <a:gd name="connsiteX3" fmla="*/ 796313 w 796313"/>
                <a:gd name="connsiteY3" fmla="*/ 50566 h 505658"/>
                <a:gd name="connsiteX4" fmla="*/ 796313 w 796313"/>
                <a:gd name="connsiteY4" fmla="*/ 455092 h 505658"/>
                <a:gd name="connsiteX5" fmla="*/ 745747 w 796313"/>
                <a:gd name="connsiteY5" fmla="*/ 505658 h 505658"/>
                <a:gd name="connsiteX6" fmla="*/ 50566 w 796313"/>
                <a:gd name="connsiteY6" fmla="*/ 505658 h 505658"/>
                <a:gd name="connsiteX7" fmla="*/ 0 w 796313"/>
                <a:gd name="connsiteY7" fmla="*/ 455092 h 505658"/>
                <a:gd name="connsiteX8" fmla="*/ 0 w 796313"/>
                <a:gd name="connsiteY8" fmla="*/ 50566 h 50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13" h="505658">
                  <a:moveTo>
                    <a:pt x="0" y="50566"/>
                  </a:moveTo>
                  <a:cubicBezTo>
                    <a:pt x="0" y="22639"/>
                    <a:pt x="22639" y="0"/>
                    <a:pt x="50566" y="0"/>
                  </a:cubicBezTo>
                  <a:lnTo>
                    <a:pt x="745747" y="0"/>
                  </a:lnTo>
                  <a:cubicBezTo>
                    <a:pt x="773674" y="0"/>
                    <a:pt x="796313" y="22639"/>
                    <a:pt x="796313" y="50566"/>
                  </a:cubicBezTo>
                  <a:lnTo>
                    <a:pt x="796313" y="455092"/>
                  </a:lnTo>
                  <a:cubicBezTo>
                    <a:pt x="796313" y="483019"/>
                    <a:pt x="773674" y="505658"/>
                    <a:pt x="745747" y="505658"/>
                  </a:cubicBezTo>
                  <a:lnTo>
                    <a:pt x="50566" y="505658"/>
                  </a:lnTo>
                  <a:cubicBezTo>
                    <a:pt x="22639" y="505658"/>
                    <a:pt x="0" y="483019"/>
                    <a:pt x="0" y="455092"/>
                  </a:cubicBezTo>
                  <a:lnTo>
                    <a:pt x="0" y="5056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1480" tIns="41480" rIns="41480" bIns="41480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/>
                <a:t>Классные руководители</a:t>
              </a:r>
              <a:endParaRPr lang="ru-RU" sz="700" dirty="0"/>
            </a:p>
          </p:txBody>
        </p:sp>
        <p:sp>
          <p:nvSpPr>
            <p:cNvPr id="1101" name="Скругленный прямоугольник 1100"/>
            <p:cNvSpPr/>
            <p:nvPr/>
          </p:nvSpPr>
          <p:spPr>
            <a:xfrm>
              <a:off x="7939131" y="3551676"/>
              <a:ext cx="796313" cy="505658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02" name="Полилиния 1101"/>
            <p:cNvSpPr/>
            <p:nvPr/>
          </p:nvSpPr>
          <p:spPr>
            <a:xfrm>
              <a:off x="8027611" y="3635732"/>
              <a:ext cx="796313" cy="505658"/>
            </a:xfrm>
            <a:custGeom>
              <a:avLst/>
              <a:gdLst>
                <a:gd name="connsiteX0" fmla="*/ 0 w 796313"/>
                <a:gd name="connsiteY0" fmla="*/ 50566 h 505658"/>
                <a:gd name="connsiteX1" fmla="*/ 50566 w 796313"/>
                <a:gd name="connsiteY1" fmla="*/ 0 h 505658"/>
                <a:gd name="connsiteX2" fmla="*/ 745747 w 796313"/>
                <a:gd name="connsiteY2" fmla="*/ 0 h 505658"/>
                <a:gd name="connsiteX3" fmla="*/ 796313 w 796313"/>
                <a:gd name="connsiteY3" fmla="*/ 50566 h 505658"/>
                <a:gd name="connsiteX4" fmla="*/ 796313 w 796313"/>
                <a:gd name="connsiteY4" fmla="*/ 455092 h 505658"/>
                <a:gd name="connsiteX5" fmla="*/ 745747 w 796313"/>
                <a:gd name="connsiteY5" fmla="*/ 505658 h 505658"/>
                <a:gd name="connsiteX6" fmla="*/ 50566 w 796313"/>
                <a:gd name="connsiteY6" fmla="*/ 505658 h 505658"/>
                <a:gd name="connsiteX7" fmla="*/ 0 w 796313"/>
                <a:gd name="connsiteY7" fmla="*/ 455092 h 505658"/>
                <a:gd name="connsiteX8" fmla="*/ 0 w 796313"/>
                <a:gd name="connsiteY8" fmla="*/ 50566 h 50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13" h="505658">
                  <a:moveTo>
                    <a:pt x="0" y="50566"/>
                  </a:moveTo>
                  <a:cubicBezTo>
                    <a:pt x="0" y="22639"/>
                    <a:pt x="22639" y="0"/>
                    <a:pt x="50566" y="0"/>
                  </a:cubicBezTo>
                  <a:lnTo>
                    <a:pt x="745747" y="0"/>
                  </a:lnTo>
                  <a:cubicBezTo>
                    <a:pt x="773674" y="0"/>
                    <a:pt x="796313" y="22639"/>
                    <a:pt x="796313" y="50566"/>
                  </a:cubicBezTo>
                  <a:lnTo>
                    <a:pt x="796313" y="455092"/>
                  </a:lnTo>
                  <a:cubicBezTo>
                    <a:pt x="796313" y="483019"/>
                    <a:pt x="773674" y="505658"/>
                    <a:pt x="745747" y="505658"/>
                  </a:cubicBezTo>
                  <a:lnTo>
                    <a:pt x="50566" y="505658"/>
                  </a:lnTo>
                  <a:cubicBezTo>
                    <a:pt x="22639" y="505658"/>
                    <a:pt x="0" y="483019"/>
                    <a:pt x="0" y="455092"/>
                  </a:cubicBezTo>
                  <a:lnTo>
                    <a:pt x="0" y="5056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1480" tIns="41480" rIns="41480" bIns="41480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 dirty="0"/>
                <a:t>Зам. </a:t>
              </a:r>
              <a:r>
                <a:rPr lang="ru-RU" sz="700" dirty="0" err="1"/>
                <a:t>Дир</a:t>
              </a:r>
              <a:r>
                <a:rPr lang="ru-RU" sz="700" dirty="0"/>
                <a:t>. по АХЧ</a:t>
              </a:r>
            </a:p>
          </p:txBody>
        </p:sp>
        <p:sp>
          <p:nvSpPr>
            <p:cNvPr id="1103" name="Скругленный прямоугольник 1102"/>
            <p:cNvSpPr/>
            <p:nvPr/>
          </p:nvSpPr>
          <p:spPr>
            <a:xfrm>
              <a:off x="7939131" y="4479523"/>
              <a:ext cx="796313" cy="505658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04" name="Полилиния 1103"/>
            <p:cNvSpPr/>
            <p:nvPr/>
          </p:nvSpPr>
          <p:spPr>
            <a:xfrm>
              <a:off x="8027611" y="4563578"/>
              <a:ext cx="796313" cy="505658"/>
            </a:xfrm>
            <a:custGeom>
              <a:avLst/>
              <a:gdLst>
                <a:gd name="connsiteX0" fmla="*/ 0 w 796313"/>
                <a:gd name="connsiteY0" fmla="*/ 50566 h 505658"/>
                <a:gd name="connsiteX1" fmla="*/ 50566 w 796313"/>
                <a:gd name="connsiteY1" fmla="*/ 0 h 505658"/>
                <a:gd name="connsiteX2" fmla="*/ 745747 w 796313"/>
                <a:gd name="connsiteY2" fmla="*/ 0 h 505658"/>
                <a:gd name="connsiteX3" fmla="*/ 796313 w 796313"/>
                <a:gd name="connsiteY3" fmla="*/ 50566 h 505658"/>
                <a:gd name="connsiteX4" fmla="*/ 796313 w 796313"/>
                <a:gd name="connsiteY4" fmla="*/ 455092 h 505658"/>
                <a:gd name="connsiteX5" fmla="*/ 745747 w 796313"/>
                <a:gd name="connsiteY5" fmla="*/ 505658 h 505658"/>
                <a:gd name="connsiteX6" fmla="*/ 50566 w 796313"/>
                <a:gd name="connsiteY6" fmla="*/ 505658 h 505658"/>
                <a:gd name="connsiteX7" fmla="*/ 0 w 796313"/>
                <a:gd name="connsiteY7" fmla="*/ 455092 h 505658"/>
                <a:gd name="connsiteX8" fmla="*/ 0 w 796313"/>
                <a:gd name="connsiteY8" fmla="*/ 50566 h 50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13" h="505658">
                  <a:moveTo>
                    <a:pt x="0" y="50566"/>
                  </a:moveTo>
                  <a:cubicBezTo>
                    <a:pt x="0" y="22639"/>
                    <a:pt x="22639" y="0"/>
                    <a:pt x="50566" y="0"/>
                  </a:cubicBezTo>
                  <a:lnTo>
                    <a:pt x="745747" y="0"/>
                  </a:lnTo>
                  <a:cubicBezTo>
                    <a:pt x="773674" y="0"/>
                    <a:pt x="796313" y="22639"/>
                    <a:pt x="796313" y="50566"/>
                  </a:cubicBezTo>
                  <a:lnTo>
                    <a:pt x="796313" y="455092"/>
                  </a:lnTo>
                  <a:cubicBezTo>
                    <a:pt x="796313" y="483019"/>
                    <a:pt x="773674" y="505658"/>
                    <a:pt x="745747" y="505658"/>
                  </a:cubicBezTo>
                  <a:lnTo>
                    <a:pt x="50566" y="505658"/>
                  </a:lnTo>
                  <a:cubicBezTo>
                    <a:pt x="22639" y="505658"/>
                    <a:pt x="0" y="483019"/>
                    <a:pt x="0" y="455092"/>
                  </a:cubicBezTo>
                  <a:lnTo>
                    <a:pt x="0" y="5056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1480" tIns="41480" rIns="41480" bIns="41480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 dirty="0"/>
                <a:t>Технические работники</a:t>
              </a:r>
            </a:p>
          </p:txBody>
        </p:sp>
        <p:sp>
          <p:nvSpPr>
            <p:cNvPr id="1105" name="Скругленный прямоугольник 1104"/>
            <p:cNvSpPr/>
            <p:nvPr/>
          </p:nvSpPr>
          <p:spPr>
            <a:xfrm>
              <a:off x="6235906" y="1729645"/>
              <a:ext cx="796313" cy="505658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06" name="Полилиния 1105"/>
            <p:cNvSpPr/>
            <p:nvPr/>
          </p:nvSpPr>
          <p:spPr>
            <a:xfrm>
              <a:off x="6324385" y="1813701"/>
              <a:ext cx="796313" cy="505658"/>
            </a:xfrm>
            <a:custGeom>
              <a:avLst/>
              <a:gdLst>
                <a:gd name="connsiteX0" fmla="*/ 0 w 796313"/>
                <a:gd name="connsiteY0" fmla="*/ 50566 h 505658"/>
                <a:gd name="connsiteX1" fmla="*/ 50566 w 796313"/>
                <a:gd name="connsiteY1" fmla="*/ 0 h 505658"/>
                <a:gd name="connsiteX2" fmla="*/ 745747 w 796313"/>
                <a:gd name="connsiteY2" fmla="*/ 0 h 505658"/>
                <a:gd name="connsiteX3" fmla="*/ 796313 w 796313"/>
                <a:gd name="connsiteY3" fmla="*/ 50566 h 505658"/>
                <a:gd name="connsiteX4" fmla="*/ 796313 w 796313"/>
                <a:gd name="connsiteY4" fmla="*/ 455092 h 505658"/>
                <a:gd name="connsiteX5" fmla="*/ 745747 w 796313"/>
                <a:gd name="connsiteY5" fmla="*/ 505658 h 505658"/>
                <a:gd name="connsiteX6" fmla="*/ 50566 w 796313"/>
                <a:gd name="connsiteY6" fmla="*/ 505658 h 505658"/>
                <a:gd name="connsiteX7" fmla="*/ 0 w 796313"/>
                <a:gd name="connsiteY7" fmla="*/ 455092 h 505658"/>
                <a:gd name="connsiteX8" fmla="*/ 0 w 796313"/>
                <a:gd name="connsiteY8" fmla="*/ 50566 h 50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13" h="505658">
                  <a:moveTo>
                    <a:pt x="0" y="50566"/>
                  </a:moveTo>
                  <a:cubicBezTo>
                    <a:pt x="0" y="22639"/>
                    <a:pt x="22639" y="0"/>
                    <a:pt x="50566" y="0"/>
                  </a:cubicBezTo>
                  <a:lnTo>
                    <a:pt x="745747" y="0"/>
                  </a:lnTo>
                  <a:cubicBezTo>
                    <a:pt x="773674" y="0"/>
                    <a:pt x="796313" y="22639"/>
                    <a:pt x="796313" y="50566"/>
                  </a:cubicBezTo>
                  <a:lnTo>
                    <a:pt x="796313" y="455092"/>
                  </a:lnTo>
                  <a:cubicBezTo>
                    <a:pt x="796313" y="483019"/>
                    <a:pt x="773674" y="505658"/>
                    <a:pt x="745747" y="505658"/>
                  </a:cubicBezTo>
                  <a:lnTo>
                    <a:pt x="50566" y="505658"/>
                  </a:lnTo>
                  <a:cubicBezTo>
                    <a:pt x="22639" y="505658"/>
                    <a:pt x="0" y="483019"/>
                    <a:pt x="0" y="455092"/>
                  </a:cubicBezTo>
                  <a:lnTo>
                    <a:pt x="0" y="5056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1480" tIns="41480" rIns="41480" bIns="41480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 dirty="0"/>
                <a:t>Общественные организации</a:t>
              </a:r>
            </a:p>
          </p:txBody>
        </p:sp>
        <p:sp>
          <p:nvSpPr>
            <p:cNvPr id="1107" name="Скругленный прямоугольник 1106"/>
            <p:cNvSpPr/>
            <p:nvPr/>
          </p:nvSpPr>
          <p:spPr>
            <a:xfrm>
              <a:off x="5262634" y="2613858"/>
              <a:ext cx="796313" cy="505658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08" name="Полилиния 1107"/>
            <p:cNvSpPr/>
            <p:nvPr/>
          </p:nvSpPr>
          <p:spPr>
            <a:xfrm>
              <a:off x="5351113" y="2697914"/>
              <a:ext cx="796313" cy="505658"/>
            </a:xfrm>
            <a:custGeom>
              <a:avLst/>
              <a:gdLst>
                <a:gd name="connsiteX0" fmla="*/ 0 w 796313"/>
                <a:gd name="connsiteY0" fmla="*/ 50566 h 505658"/>
                <a:gd name="connsiteX1" fmla="*/ 50566 w 796313"/>
                <a:gd name="connsiteY1" fmla="*/ 0 h 505658"/>
                <a:gd name="connsiteX2" fmla="*/ 745747 w 796313"/>
                <a:gd name="connsiteY2" fmla="*/ 0 h 505658"/>
                <a:gd name="connsiteX3" fmla="*/ 796313 w 796313"/>
                <a:gd name="connsiteY3" fmla="*/ 50566 h 505658"/>
                <a:gd name="connsiteX4" fmla="*/ 796313 w 796313"/>
                <a:gd name="connsiteY4" fmla="*/ 455092 h 505658"/>
                <a:gd name="connsiteX5" fmla="*/ 745747 w 796313"/>
                <a:gd name="connsiteY5" fmla="*/ 505658 h 505658"/>
                <a:gd name="connsiteX6" fmla="*/ 50566 w 796313"/>
                <a:gd name="connsiteY6" fmla="*/ 505658 h 505658"/>
                <a:gd name="connsiteX7" fmla="*/ 0 w 796313"/>
                <a:gd name="connsiteY7" fmla="*/ 455092 h 505658"/>
                <a:gd name="connsiteX8" fmla="*/ 0 w 796313"/>
                <a:gd name="connsiteY8" fmla="*/ 50566 h 50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13" h="505658">
                  <a:moveTo>
                    <a:pt x="0" y="50566"/>
                  </a:moveTo>
                  <a:cubicBezTo>
                    <a:pt x="0" y="22639"/>
                    <a:pt x="22639" y="0"/>
                    <a:pt x="50566" y="0"/>
                  </a:cubicBezTo>
                  <a:lnTo>
                    <a:pt x="745747" y="0"/>
                  </a:lnTo>
                  <a:cubicBezTo>
                    <a:pt x="773674" y="0"/>
                    <a:pt x="796313" y="22639"/>
                    <a:pt x="796313" y="50566"/>
                  </a:cubicBezTo>
                  <a:lnTo>
                    <a:pt x="796313" y="455092"/>
                  </a:lnTo>
                  <a:cubicBezTo>
                    <a:pt x="796313" y="483019"/>
                    <a:pt x="773674" y="505658"/>
                    <a:pt x="745747" y="505658"/>
                  </a:cubicBezTo>
                  <a:lnTo>
                    <a:pt x="50566" y="505658"/>
                  </a:lnTo>
                  <a:cubicBezTo>
                    <a:pt x="22639" y="505658"/>
                    <a:pt x="0" y="483019"/>
                    <a:pt x="0" y="455092"/>
                  </a:cubicBezTo>
                  <a:lnTo>
                    <a:pt x="0" y="5056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1480" tIns="41480" rIns="41480" bIns="41480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 dirty="0"/>
                <a:t>Профком</a:t>
              </a:r>
            </a:p>
          </p:txBody>
        </p:sp>
        <p:sp>
          <p:nvSpPr>
            <p:cNvPr id="1109" name="Скругленный прямоугольник 1108"/>
            <p:cNvSpPr/>
            <p:nvPr/>
          </p:nvSpPr>
          <p:spPr>
            <a:xfrm>
              <a:off x="6235906" y="2613858"/>
              <a:ext cx="796313" cy="505658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10" name="Полилиния 1109"/>
            <p:cNvSpPr/>
            <p:nvPr/>
          </p:nvSpPr>
          <p:spPr>
            <a:xfrm>
              <a:off x="6324385" y="2697914"/>
              <a:ext cx="796313" cy="505658"/>
            </a:xfrm>
            <a:custGeom>
              <a:avLst/>
              <a:gdLst>
                <a:gd name="connsiteX0" fmla="*/ 0 w 796313"/>
                <a:gd name="connsiteY0" fmla="*/ 50566 h 505658"/>
                <a:gd name="connsiteX1" fmla="*/ 50566 w 796313"/>
                <a:gd name="connsiteY1" fmla="*/ 0 h 505658"/>
                <a:gd name="connsiteX2" fmla="*/ 745747 w 796313"/>
                <a:gd name="connsiteY2" fmla="*/ 0 h 505658"/>
                <a:gd name="connsiteX3" fmla="*/ 796313 w 796313"/>
                <a:gd name="connsiteY3" fmla="*/ 50566 h 505658"/>
                <a:gd name="connsiteX4" fmla="*/ 796313 w 796313"/>
                <a:gd name="connsiteY4" fmla="*/ 455092 h 505658"/>
                <a:gd name="connsiteX5" fmla="*/ 745747 w 796313"/>
                <a:gd name="connsiteY5" fmla="*/ 505658 h 505658"/>
                <a:gd name="connsiteX6" fmla="*/ 50566 w 796313"/>
                <a:gd name="connsiteY6" fmla="*/ 505658 h 505658"/>
                <a:gd name="connsiteX7" fmla="*/ 0 w 796313"/>
                <a:gd name="connsiteY7" fmla="*/ 455092 h 505658"/>
                <a:gd name="connsiteX8" fmla="*/ 0 w 796313"/>
                <a:gd name="connsiteY8" fmla="*/ 50566 h 50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13" h="505658">
                  <a:moveTo>
                    <a:pt x="0" y="50566"/>
                  </a:moveTo>
                  <a:cubicBezTo>
                    <a:pt x="0" y="22639"/>
                    <a:pt x="22639" y="0"/>
                    <a:pt x="50566" y="0"/>
                  </a:cubicBezTo>
                  <a:lnTo>
                    <a:pt x="745747" y="0"/>
                  </a:lnTo>
                  <a:cubicBezTo>
                    <a:pt x="773674" y="0"/>
                    <a:pt x="796313" y="22639"/>
                    <a:pt x="796313" y="50566"/>
                  </a:cubicBezTo>
                  <a:lnTo>
                    <a:pt x="796313" y="455092"/>
                  </a:lnTo>
                  <a:cubicBezTo>
                    <a:pt x="796313" y="483019"/>
                    <a:pt x="773674" y="505658"/>
                    <a:pt x="745747" y="505658"/>
                  </a:cubicBezTo>
                  <a:lnTo>
                    <a:pt x="50566" y="505658"/>
                  </a:lnTo>
                  <a:cubicBezTo>
                    <a:pt x="22639" y="505658"/>
                    <a:pt x="0" y="483019"/>
                    <a:pt x="0" y="455092"/>
                  </a:cubicBezTo>
                  <a:lnTo>
                    <a:pt x="0" y="5056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1480" tIns="41480" rIns="41480" bIns="41480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/>
                <a:t>Попечительский совет</a:t>
              </a:r>
              <a:endParaRPr lang="ru-RU" sz="700" dirty="0"/>
            </a:p>
          </p:txBody>
        </p:sp>
        <p:sp>
          <p:nvSpPr>
            <p:cNvPr id="1111" name="Скругленный прямоугольник 1110"/>
            <p:cNvSpPr/>
            <p:nvPr/>
          </p:nvSpPr>
          <p:spPr>
            <a:xfrm>
              <a:off x="7209177" y="2613858"/>
              <a:ext cx="796313" cy="505658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12" name="Полилиния 1111"/>
            <p:cNvSpPr/>
            <p:nvPr/>
          </p:nvSpPr>
          <p:spPr>
            <a:xfrm>
              <a:off x="7297657" y="2697914"/>
              <a:ext cx="796313" cy="505658"/>
            </a:xfrm>
            <a:custGeom>
              <a:avLst/>
              <a:gdLst>
                <a:gd name="connsiteX0" fmla="*/ 0 w 796313"/>
                <a:gd name="connsiteY0" fmla="*/ 50566 h 505658"/>
                <a:gd name="connsiteX1" fmla="*/ 50566 w 796313"/>
                <a:gd name="connsiteY1" fmla="*/ 0 h 505658"/>
                <a:gd name="connsiteX2" fmla="*/ 745747 w 796313"/>
                <a:gd name="connsiteY2" fmla="*/ 0 h 505658"/>
                <a:gd name="connsiteX3" fmla="*/ 796313 w 796313"/>
                <a:gd name="connsiteY3" fmla="*/ 50566 h 505658"/>
                <a:gd name="connsiteX4" fmla="*/ 796313 w 796313"/>
                <a:gd name="connsiteY4" fmla="*/ 455092 h 505658"/>
                <a:gd name="connsiteX5" fmla="*/ 745747 w 796313"/>
                <a:gd name="connsiteY5" fmla="*/ 505658 h 505658"/>
                <a:gd name="connsiteX6" fmla="*/ 50566 w 796313"/>
                <a:gd name="connsiteY6" fmla="*/ 505658 h 505658"/>
                <a:gd name="connsiteX7" fmla="*/ 0 w 796313"/>
                <a:gd name="connsiteY7" fmla="*/ 455092 h 505658"/>
                <a:gd name="connsiteX8" fmla="*/ 0 w 796313"/>
                <a:gd name="connsiteY8" fmla="*/ 50566 h 50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13" h="505658">
                  <a:moveTo>
                    <a:pt x="0" y="50566"/>
                  </a:moveTo>
                  <a:cubicBezTo>
                    <a:pt x="0" y="22639"/>
                    <a:pt x="22639" y="0"/>
                    <a:pt x="50566" y="0"/>
                  </a:cubicBezTo>
                  <a:lnTo>
                    <a:pt x="745747" y="0"/>
                  </a:lnTo>
                  <a:cubicBezTo>
                    <a:pt x="773674" y="0"/>
                    <a:pt x="796313" y="22639"/>
                    <a:pt x="796313" y="50566"/>
                  </a:cubicBezTo>
                  <a:lnTo>
                    <a:pt x="796313" y="455092"/>
                  </a:lnTo>
                  <a:cubicBezTo>
                    <a:pt x="796313" y="483019"/>
                    <a:pt x="773674" y="505658"/>
                    <a:pt x="745747" y="505658"/>
                  </a:cubicBezTo>
                  <a:lnTo>
                    <a:pt x="50566" y="505658"/>
                  </a:lnTo>
                  <a:cubicBezTo>
                    <a:pt x="22639" y="505658"/>
                    <a:pt x="0" y="483019"/>
                    <a:pt x="0" y="455092"/>
                  </a:cubicBezTo>
                  <a:lnTo>
                    <a:pt x="0" y="5056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1480" tIns="41480" rIns="41480" bIns="41480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 dirty="0"/>
                <a:t>Учителя</a:t>
              </a:r>
            </a:p>
          </p:txBody>
        </p:sp>
        <p:sp>
          <p:nvSpPr>
            <p:cNvPr id="1113" name="Скругленный прямоугольник 1112"/>
            <p:cNvSpPr/>
            <p:nvPr/>
          </p:nvSpPr>
          <p:spPr>
            <a:xfrm>
              <a:off x="7209177" y="1729645"/>
              <a:ext cx="796313" cy="505658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14" name="Полилиния 1113"/>
            <p:cNvSpPr/>
            <p:nvPr/>
          </p:nvSpPr>
          <p:spPr>
            <a:xfrm>
              <a:off x="7297657" y="1813701"/>
              <a:ext cx="796313" cy="505658"/>
            </a:xfrm>
            <a:custGeom>
              <a:avLst/>
              <a:gdLst>
                <a:gd name="connsiteX0" fmla="*/ 0 w 796313"/>
                <a:gd name="connsiteY0" fmla="*/ 50566 h 505658"/>
                <a:gd name="connsiteX1" fmla="*/ 50566 w 796313"/>
                <a:gd name="connsiteY1" fmla="*/ 0 h 505658"/>
                <a:gd name="connsiteX2" fmla="*/ 745747 w 796313"/>
                <a:gd name="connsiteY2" fmla="*/ 0 h 505658"/>
                <a:gd name="connsiteX3" fmla="*/ 796313 w 796313"/>
                <a:gd name="connsiteY3" fmla="*/ 50566 h 505658"/>
                <a:gd name="connsiteX4" fmla="*/ 796313 w 796313"/>
                <a:gd name="connsiteY4" fmla="*/ 455092 h 505658"/>
                <a:gd name="connsiteX5" fmla="*/ 745747 w 796313"/>
                <a:gd name="connsiteY5" fmla="*/ 505658 h 505658"/>
                <a:gd name="connsiteX6" fmla="*/ 50566 w 796313"/>
                <a:gd name="connsiteY6" fmla="*/ 505658 h 505658"/>
                <a:gd name="connsiteX7" fmla="*/ 0 w 796313"/>
                <a:gd name="connsiteY7" fmla="*/ 455092 h 505658"/>
                <a:gd name="connsiteX8" fmla="*/ 0 w 796313"/>
                <a:gd name="connsiteY8" fmla="*/ 50566 h 50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13" h="505658">
                  <a:moveTo>
                    <a:pt x="0" y="50566"/>
                  </a:moveTo>
                  <a:cubicBezTo>
                    <a:pt x="0" y="22639"/>
                    <a:pt x="22639" y="0"/>
                    <a:pt x="50566" y="0"/>
                  </a:cubicBezTo>
                  <a:lnTo>
                    <a:pt x="745747" y="0"/>
                  </a:lnTo>
                  <a:cubicBezTo>
                    <a:pt x="773674" y="0"/>
                    <a:pt x="796313" y="22639"/>
                    <a:pt x="796313" y="50566"/>
                  </a:cubicBezTo>
                  <a:lnTo>
                    <a:pt x="796313" y="455092"/>
                  </a:lnTo>
                  <a:cubicBezTo>
                    <a:pt x="796313" y="483019"/>
                    <a:pt x="773674" y="505658"/>
                    <a:pt x="745747" y="505658"/>
                  </a:cubicBezTo>
                  <a:lnTo>
                    <a:pt x="50566" y="505658"/>
                  </a:lnTo>
                  <a:cubicBezTo>
                    <a:pt x="22639" y="505658"/>
                    <a:pt x="0" y="483019"/>
                    <a:pt x="0" y="455092"/>
                  </a:cubicBezTo>
                  <a:lnTo>
                    <a:pt x="0" y="5056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1480" tIns="41480" rIns="41480" bIns="41480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 dirty="0"/>
                <a:t>Школьная Республика Самоуправления</a:t>
              </a:r>
            </a:p>
          </p:txBody>
        </p:sp>
        <p:sp>
          <p:nvSpPr>
            <p:cNvPr id="1115" name="Скругленный прямоугольник 1114"/>
            <p:cNvSpPr/>
            <p:nvPr/>
          </p:nvSpPr>
          <p:spPr>
            <a:xfrm>
              <a:off x="8182449" y="1729645"/>
              <a:ext cx="796313" cy="505658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16" name="Полилиния 1115"/>
            <p:cNvSpPr/>
            <p:nvPr/>
          </p:nvSpPr>
          <p:spPr>
            <a:xfrm>
              <a:off x="8270928" y="1813701"/>
              <a:ext cx="796313" cy="505658"/>
            </a:xfrm>
            <a:custGeom>
              <a:avLst/>
              <a:gdLst>
                <a:gd name="connsiteX0" fmla="*/ 0 w 796313"/>
                <a:gd name="connsiteY0" fmla="*/ 50566 h 505658"/>
                <a:gd name="connsiteX1" fmla="*/ 50566 w 796313"/>
                <a:gd name="connsiteY1" fmla="*/ 0 h 505658"/>
                <a:gd name="connsiteX2" fmla="*/ 745747 w 796313"/>
                <a:gd name="connsiteY2" fmla="*/ 0 h 505658"/>
                <a:gd name="connsiteX3" fmla="*/ 796313 w 796313"/>
                <a:gd name="connsiteY3" fmla="*/ 50566 h 505658"/>
                <a:gd name="connsiteX4" fmla="*/ 796313 w 796313"/>
                <a:gd name="connsiteY4" fmla="*/ 455092 h 505658"/>
                <a:gd name="connsiteX5" fmla="*/ 745747 w 796313"/>
                <a:gd name="connsiteY5" fmla="*/ 505658 h 505658"/>
                <a:gd name="connsiteX6" fmla="*/ 50566 w 796313"/>
                <a:gd name="connsiteY6" fmla="*/ 505658 h 505658"/>
                <a:gd name="connsiteX7" fmla="*/ 0 w 796313"/>
                <a:gd name="connsiteY7" fmla="*/ 455092 h 505658"/>
                <a:gd name="connsiteX8" fmla="*/ 0 w 796313"/>
                <a:gd name="connsiteY8" fmla="*/ 50566 h 50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6313" h="505658">
                  <a:moveTo>
                    <a:pt x="0" y="50566"/>
                  </a:moveTo>
                  <a:cubicBezTo>
                    <a:pt x="0" y="22639"/>
                    <a:pt x="22639" y="0"/>
                    <a:pt x="50566" y="0"/>
                  </a:cubicBezTo>
                  <a:lnTo>
                    <a:pt x="745747" y="0"/>
                  </a:lnTo>
                  <a:cubicBezTo>
                    <a:pt x="773674" y="0"/>
                    <a:pt x="796313" y="22639"/>
                    <a:pt x="796313" y="50566"/>
                  </a:cubicBezTo>
                  <a:lnTo>
                    <a:pt x="796313" y="455092"/>
                  </a:lnTo>
                  <a:cubicBezTo>
                    <a:pt x="796313" y="483019"/>
                    <a:pt x="773674" y="505658"/>
                    <a:pt x="745747" y="505658"/>
                  </a:cubicBezTo>
                  <a:lnTo>
                    <a:pt x="50566" y="505658"/>
                  </a:lnTo>
                  <a:cubicBezTo>
                    <a:pt x="22639" y="505658"/>
                    <a:pt x="0" y="483019"/>
                    <a:pt x="0" y="455092"/>
                  </a:cubicBezTo>
                  <a:lnTo>
                    <a:pt x="0" y="50566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25400" h="3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1480" tIns="41480" rIns="41480" bIns="41480" spcCol="1270" anchor="ctr"/>
            <a:lstStyle/>
            <a:p>
              <a:pPr algn="ctr" defTabSz="311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700" dirty="0"/>
                <a:t>Педсовет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9" descr="poster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099" name="Text Box 7"/>
          <p:cNvSpPr txBox="1">
            <a:spLocks noChangeArrowheads="1"/>
          </p:cNvSpPr>
          <p:nvPr/>
        </p:nvSpPr>
        <p:spPr bwMode="auto">
          <a:xfrm>
            <a:off x="792163" y="17843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Verdana" pitchFamily="34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152400" y="1524000"/>
          <a:ext cx="8839200" cy="5060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101" name="Прямоугольник 13"/>
          <p:cNvSpPr>
            <a:spLocks noChangeArrowheads="1"/>
          </p:cNvSpPr>
          <p:nvPr/>
        </p:nvSpPr>
        <p:spPr bwMode="auto">
          <a:xfrm>
            <a:off x="406400" y="285750"/>
            <a:ext cx="83312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>
                <a:solidFill>
                  <a:srgbClr val="006600"/>
                </a:solidFill>
              </a:rPr>
              <a:t>	</a:t>
            </a:r>
            <a:r>
              <a:rPr lang="ru-RU" sz="2000" b="1" i="1">
                <a:solidFill>
                  <a:srgbClr val="993300"/>
                </a:solidFill>
              </a:rPr>
              <a:t>Орган школьного самоуправления ШРС –является инициатором и организатором многих школьных мероприятий и дел. В состав ШРС входят представители всех классов школы.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9" descr="poster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5123" name="Text Box 7"/>
          <p:cNvSpPr txBox="1">
            <a:spLocks noChangeArrowheads="1"/>
          </p:cNvSpPr>
          <p:nvPr/>
        </p:nvSpPr>
        <p:spPr bwMode="auto">
          <a:xfrm>
            <a:off x="792163" y="17843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Verdana" pitchFamily="34" charset="0"/>
            </a:endParaRPr>
          </a:p>
        </p:txBody>
      </p:sp>
      <p:pic>
        <p:nvPicPr>
          <p:cNvPr id="5124" name="Picture 44" descr="конференция 0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287338"/>
            <a:ext cx="7543800" cy="5656262"/>
          </a:xfrm>
          <a:prstGeom prst="rect">
            <a:avLst/>
          </a:prstGeom>
          <a:noFill/>
          <a:ln w="9525">
            <a:solidFill>
              <a:srgbClr val="993300"/>
            </a:solidFill>
            <a:miter lim="800000"/>
            <a:headEnd/>
            <a:tailEnd/>
          </a:ln>
        </p:spPr>
      </p:pic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1676400" y="6096000"/>
            <a:ext cx="6019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solidFill>
                  <a:srgbClr val="993300"/>
                </a:solidFill>
              </a:rPr>
              <a:t>Большой совет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9" descr="poster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6147" name="Text Box 7"/>
          <p:cNvSpPr txBox="1">
            <a:spLocks noChangeArrowheads="1"/>
          </p:cNvSpPr>
          <p:nvPr/>
        </p:nvSpPr>
        <p:spPr bwMode="auto">
          <a:xfrm>
            <a:off x="792163" y="17843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Verdana" pitchFamily="34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152400" y="1600200"/>
          <a:ext cx="88392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149" name="Rectangle 4"/>
          <p:cNvSpPr>
            <a:spLocks noChangeArrowheads="1"/>
          </p:cNvSpPr>
          <p:nvPr/>
        </p:nvSpPr>
        <p:spPr bwMode="auto">
          <a:xfrm>
            <a:off x="446088" y="228600"/>
            <a:ext cx="816451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 b="1" i="1">
                <a:solidFill>
                  <a:srgbClr val="993300"/>
                </a:solidFill>
              </a:rPr>
              <a:t>Организационная структура </a:t>
            </a:r>
          </a:p>
          <a:p>
            <a:pPr algn="ctr"/>
            <a:r>
              <a:rPr lang="tt-RU" sz="2400" b="1" i="1">
                <a:solidFill>
                  <a:srgbClr val="993300"/>
                </a:solidFill>
              </a:rPr>
              <a:t>самоуправления класса</a:t>
            </a:r>
            <a:endParaRPr lang="ru-RU" sz="2400" b="1" i="1">
              <a:solidFill>
                <a:srgbClr val="99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9" descr="poster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7171" name="Text Box 7"/>
          <p:cNvSpPr txBox="1">
            <a:spLocks noChangeArrowheads="1"/>
          </p:cNvSpPr>
          <p:nvPr/>
        </p:nvSpPr>
        <p:spPr bwMode="auto">
          <a:xfrm>
            <a:off x="792163" y="17843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Verdana" pitchFamily="34" charset="0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914400" y="152400"/>
            <a:ext cx="73453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 b="1" i="1" dirty="0">
                <a:solidFill>
                  <a:srgbClr val="993300"/>
                </a:solidFill>
              </a:rPr>
              <a:t>Организация  воспитательного  процесса. Социальное партнерство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152400" y="984171"/>
            <a:ext cx="8839200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ru-RU" b="1" dirty="0">
                <a:solidFill>
                  <a:srgbClr val="006600"/>
                </a:solidFill>
              </a:rPr>
              <a:t>	</a:t>
            </a:r>
            <a:r>
              <a:rPr lang="ru-RU" sz="1600" b="1" dirty="0">
                <a:solidFill>
                  <a:srgbClr val="006600"/>
                </a:solidFill>
              </a:rPr>
              <a:t>Реализация воспитательной системы  в средней школе №18 предполагает: обеспечение готовности личности учащегося </a:t>
            </a:r>
            <a:r>
              <a:rPr lang="ru-RU" sz="1600" b="1" dirty="0" smtClean="0">
                <a:solidFill>
                  <a:srgbClr val="006600"/>
                </a:solidFill>
              </a:rPr>
              <a:t>к </a:t>
            </a:r>
            <a:r>
              <a:rPr lang="ru-RU" sz="1600" b="1" dirty="0">
                <a:solidFill>
                  <a:srgbClr val="006600"/>
                </a:solidFill>
              </a:rPr>
              <a:t>самовыражению, т. е. формирование позитивной «</a:t>
            </a:r>
            <a:r>
              <a:rPr lang="ru-RU" sz="1600" b="1" dirty="0" err="1">
                <a:solidFill>
                  <a:srgbClr val="006600"/>
                </a:solidFill>
              </a:rPr>
              <a:t>Я-концепции</a:t>
            </a:r>
            <a:r>
              <a:rPr lang="ru-RU" sz="1600" b="1" dirty="0">
                <a:solidFill>
                  <a:srgbClr val="006600"/>
                </a:solidFill>
              </a:rPr>
              <a:t>» личности </a:t>
            </a:r>
            <a:r>
              <a:rPr lang="ru-RU" sz="1600" b="1" dirty="0" smtClean="0">
                <a:solidFill>
                  <a:srgbClr val="006600"/>
                </a:solidFill>
              </a:rPr>
              <a:t>учащегося, </a:t>
            </a:r>
            <a:r>
              <a:rPr lang="ru-RU" sz="1600" b="1" dirty="0">
                <a:solidFill>
                  <a:srgbClr val="006600"/>
                </a:solidFill>
              </a:rPr>
              <a:t>актуализация потребности в самоутверждении. Этому способствует работа Школьной Республики Самоуправления формирование в школьном сообществе среды, содействующей самовыражению личности. Результативность воспитательной работы  в данном направлении достигается путем знакомства и следования школьным традициям.</a:t>
            </a:r>
          </a:p>
          <a:p>
            <a:pPr algn="just">
              <a:tabLst>
                <a:tab pos="457200" algn="l"/>
              </a:tabLst>
            </a:pPr>
            <a:r>
              <a:rPr lang="ru-RU" sz="1600" b="1" dirty="0" smtClean="0">
                <a:solidFill>
                  <a:srgbClr val="006600"/>
                </a:solidFill>
              </a:rPr>
              <a:t>«Наша Академия»</a:t>
            </a:r>
          </a:p>
          <a:p>
            <a:pPr algn="just">
              <a:tabLst>
                <a:tab pos="457200" algn="l"/>
              </a:tabLst>
            </a:pPr>
            <a:r>
              <a:rPr lang="ru-RU" sz="1600" b="1" dirty="0" smtClean="0">
                <a:solidFill>
                  <a:srgbClr val="006600"/>
                </a:solidFill>
              </a:rPr>
              <a:t>«Весенний Джаз»</a:t>
            </a:r>
          </a:p>
          <a:p>
            <a:pPr algn="just">
              <a:tabLst>
                <a:tab pos="457200" algn="l"/>
              </a:tabLst>
            </a:pPr>
            <a:r>
              <a:rPr lang="ru-RU" sz="1600" b="1" dirty="0" smtClean="0">
                <a:solidFill>
                  <a:srgbClr val="006600"/>
                </a:solidFill>
              </a:rPr>
              <a:t>«Себя – покажи, крохам - помоги»</a:t>
            </a:r>
          </a:p>
          <a:p>
            <a:pPr algn="just">
              <a:tabLst>
                <a:tab pos="457200" algn="l"/>
              </a:tabLst>
            </a:pPr>
            <a:r>
              <a:rPr lang="ru-RU" sz="1600" b="1" dirty="0" smtClean="0">
                <a:solidFill>
                  <a:srgbClr val="006600"/>
                </a:solidFill>
              </a:rPr>
              <a:t>«Вечер классики»</a:t>
            </a:r>
          </a:p>
          <a:p>
            <a:pPr algn="just">
              <a:tabLst>
                <a:tab pos="457200" algn="l"/>
              </a:tabLst>
            </a:pPr>
            <a:r>
              <a:rPr lang="ru-RU" sz="1600" b="1" dirty="0" smtClean="0">
                <a:solidFill>
                  <a:srgbClr val="006600"/>
                </a:solidFill>
              </a:rPr>
              <a:t>«Настроение»</a:t>
            </a:r>
          </a:p>
          <a:p>
            <a:pPr algn="just">
              <a:tabLst>
                <a:tab pos="457200" algn="l"/>
              </a:tabLst>
            </a:pPr>
            <a:r>
              <a:rPr lang="ru-RU" sz="1600" b="1" dirty="0" smtClean="0">
                <a:solidFill>
                  <a:srgbClr val="006600"/>
                </a:solidFill>
              </a:rPr>
              <a:t>«Памяти павшим»</a:t>
            </a:r>
          </a:p>
          <a:p>
            <a:pPr algn="just">
              <a:tabLst>
                <a:tab pos="457200" algn="l"/>
              </a:tabLst>
            </a:pPr>
            <a:r>
              <a:rPr lang="ru-RU" sz="1600" b="1" dirty="0" smtClean="0">
                <a:solidFill>
                  <a:srgbClr val="006600"/>
                </a:solidFill>
              </a:rPr>
              <a:t>«Собачий приют»</a:t>
            </a:r>
          </a:p>
          <a:p>
            <a:pPr algn="just">
              <a:tabLst>
                <a:tab pos="457200" algn="l"/>
              </a:tabLst>
            </a:pPr>
            <a:r>
              <a:rPr lang="ru-RU" sz="1600" b="1" dirty="0" smtClean="0">
                <a:solidFill>
                  <a:srgbClr val="006600"/>
                </a:solidFill>
              </a:rPr>
              <a:t>«</a:t>
            </a:r>
            <a:r>
              <a:rPr lang="ru-RU" sz="1600" b="1" dirty="0" err="1" smtClean="0">
                <a:solidFill>
                  <a:srgbClr val="006600"/>
                </a:solidFill>
              </a:rPr>
              <a:t>Зеленодольский</a:t>
            </a:r>
            <a:r>
              <a:rPr lang="ru-RU" sz="1600" b="1" dirty="0" smtClean="0">
                <a:solidFill>
                  <a:srgbClr val="006600"/>
                </a:solidFill>
              </a:rPr>
              <a:t> дом-интернат для престарелых инвалидов»</a:t>
            </a:r>
          </a:p>
          <a:p>
            <a:pPr algn="just">
              <a:tabLst>
                <a:tab pos="457200" algn="l"/>
              </a:tabLst>
            </a:pPr>
            <a:r>
              <a:rPr lang="ru-RU" sz="1600" b="1" dirty="0" smtClean="0">
                <a:solidFill>
                  <a:srgbClr val="006600"/>
                </a:solidFill>
              </a:rPr>
              <a:t>«От сердца к сердцу»</a:t>
            </a:r>
          </a:p>
          <a:p>
            <a:pPr algn="just">
              <a:tabLst>
                <a:tab pos="457200" algn="l"/>
              </a:tabLst>
            </a:pPr>
            <a:r>
              <a:rPr lang="ru-RU" sz="1600" b="1" dirty="0" smtClean="0">
                <a:solidFill>
                  <a:srgbClr val="006600"/>
                </a:solidFill>
              </a:rPr>
              <a:t>	</a:t>
            </a:r>
            <a:endParaRPr lang="ru-RU" sz="1600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9" descr="poster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8195" name="Text Box 7"/>
          <p:cNvSpPr txBox="1">
            <a:spLocks noChangeArrowheads="1"/>
          </p:cNvSpPr>
          <p:nvPr/>
        </p:nvSpPr>
        <p:spPr bwMode="auto">
          <a:xfrm>
            <a:off x="792163" y="17843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Verdana" pitchFamily="34" charset="0"/>
            </a:endParaRPr>
          </a:p>
        </p:txBody>
      </p:sp>
      <p:sp>
        <p:nvSpPr>
          <p:cNvPr id="8196" name="Прямоугольник 3"/>
          <p:cNvSpPr>
            <a:spLocks noChangeArrowheads="1"/>
          </p:cNvSpPr>
          <p:nvPr/>
        </p:nvSpPr>
        <p:spPr bwMode="auto">
          <a:xfrm>
            <a:off x="685800" y="810161"/>
            <a:ext cx="7848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 b="1" dirty="0">
                <a:solidFill>
                  <a:srgbClr val="006600"/>
                </a:solidFill>
              </a:rPr>
              <a:t>	Работа ШРС дает  возможность сделать школьную жизнь более интересной и  привлекательной, открывает новые перспективы развития детского творчества.  С помощью  администрации школы  ребята организуют традиционные  «Уроки Лидера» - встречи с успешными выпускниками нашей школы,  прославившими город и республику. </a:t>
            </a:r>
          </a:p>
        </p:txBody>
      </p:sp>
      <p:pic>
        <p:nvPicPr>
          <p:cNvPr id="8197" name="Picture 5" descr="1291128492_rrrrr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636838"/>
            <a:ext cx="4319587" cy="3509962"/>
          </a:xfrm>
          <a:prstGeom prst="rect">
            <a:avLst/>
          </a:prstGeom>
          <a:noFill/>
          <a:ln w="9525">
            <a:solidFill>
              <a:srgbClr val="993300"/>
            </a:solidFill>
            <a:miter lim="800000"/>
            <a:headEnd/>
            <a:tailEnd/>
          </a:ln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/>
          <a:srcRect l="13953"/>
          <a:stretch>
            <a:fillRect/>
          </a:stretch>
        </p:blipFill>
        <p:spPr bwMode="auto">
          <a:xfrm>
            <a:off x="4908107" y="2590800"/>
            <a:ext cx="4108893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9" descr="poster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1267" name="Text Box 7"/>
          <p:cNvSpPr txBox="1">
            <a:spLocks noChangeArrowheads="1"/>
          </p:cNvSpPr>
          <p:nvPr/>
        </p:nvSpPr>
        <p:spPr bwMode="auto">
          <a:xfrm>
            <a:off x="792163" y="17843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Verdana" pitchFamily="34" charset="0"/>
            </a:endParaRPr>
          </a:p>
        </p:txBody>
      </p:sp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3200400" y="533400"/>
            <a:ext cx="28652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ru-RU" sz="2400" b="1" i="1" dirty="0">
                <a:solidFill>
                  <a:srgbClr val="993300"/>
                </a:solidFill>
              </a:rPr>
              <a:t>«Весенний Джаз»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1066800"/>
            <a:ext cx="8534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b="1" dirty="0" smtClean="0">
                <a:solidFill>
                  <a:srgbClr val="006600"/>
                </a:solidFill>
              </a:rPr>
              <a:t>	19 </a:t>
            </a:r>
            <a:r>
              <a:rPr lang="ru-RU" sz="1600" b="1" dirty="0">
                <a:solidFill>
                  <a:srgbClr val="006600"/>
                </a:solidFill>
              </a:rPr>
              <a:t>апреля 2013 года у нас прошёл, подготовленный </a:t>
            </a:r>
            <a:r>
              <a:rPr lang="ru-RU" sz="1600" b="1" dirty="0" smtClean="0">
                <a:solidFill>
                  <a:srgbClr val="006600"/>
                </a:solidFill>
              </a:rPr>
              <a:t>Школьной </a:t>
            </a:r>
            <a:r>
              <a:rPr lang="ru-RU" sz="1600" b="1" dirty="0">
                <a:solidFill>
                  <a:srgbClr val="006600"/>
                </a:solidFill>
              </a:rPr>
              <a:t>Республикой Самоуправления 1-й в истории школы фестиваль «Весенний джаз»</a:t>
            </a:r>
          </a:p>
        </p:txBody>
      </p:sp>
      <p:pic>
        <p:nvPicPr>
          <p:cNvPr id="6" name="Picture 4" descr="IMGP15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1828800"/>
            <a:ext cx="7162800" cy="4796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9" descr="poster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1267" name="Text Box 7"/>
          <p:cNvSpPr txBox="1">
            <a:spLocks noChangeArrowheads="1"/>
          </p:cNvSpPr>
          <p:nvPr/>
        </p:nvSpPr>
        <p:spPr bwMode="auto">
          <a:xfrm>
            <a:off x="792163" y="17843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Verdana" pitchFamily="34" charset="0"/>
            </a:endParaRPr>
          </a:p>
        </p:txBody>
      </p:sp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1807064" y="533400"/>
            <a:ext cx="550086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ru-RU" sz="2400" b="1" i="1" dirty="0">
                <a:solidFill>
                  <a:srgbClr val="993300"/>
                </a:solidFill>
              </a:rPr>
              <a:t>«Себя – покажи, крохам </a:t>
            </a:r>
            <a:r>
              <a:rPr lang="ru-RU" sz="2400" b="1" i="1" dirty="0" smtClean="0">
                <a:solidFill>
                  <a:srgbClr val="993300"/>
                </a:solidFill>
              </a:rPr>
              <a:t>– </a:t>
            </a:r>
            <a:r>
              <a:rPr lang="ru-RU" sz="2400" b="1" i="1" dirty="0">
                <a:solidFill>
                  <a:srgbClr val="993300"/>
                </a:solidFill>
              </a:rPr>
              <a:t>помоги</a:t>
            </a:r>
            <a:r>
              <a:rPr lang="ru-RU" sz="2400" b="1" i="1" dirty="0" smtClean="0">
                <a:solidFill>
                  <a:srgbClr val="993300"/>
                </a:solidFill>
              </a:rPr>
              <a:t>»</a:t>
            </a:r>
            <a:endParaRPr lang="ru-RU" sz="2400" b="1" i="1" dirty="0">
              <a:solidFill>
                <a:srgbClr val="9933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1066800"/>
            <a:ext cx="8534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6600"/>
                </a:solidFill>
                <a:latin typeface="Times New Roman" pitchFamily="18" charset="0"/>
              </a:rPr>
              <a:t>	Традиция новогодних благотворительных выставок-ярмарок зародилась во инициативе ребят, объединившихся вокруг учителя истории, выпускнице нашей школы Бухариной И.В. С 2006 года, на вырученные средства за поделки и пожертвования мы покупаем игрушки, детское питание и т. д. для детей-сирот из Казанской городской детской больницы №18.</a:t>
            </a:r>
            <a:endParaRPr lang="ru-RU" sz="1600" b="1" dirty="0">
              <a:solidFill>
                <a:srgbClr val="006600"/>
              </a:solidFill>
            </a:endParaRPr>
          </a:p>
        </p:txBody>
      </p:sp>
      <p:pic>
        <p:nvPicPr>
          <p:cNvPr id="7" name="Picture 2" descr="18 больница 0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5200" y="3048000"/>
            <a:ext cx="4064000" cy="3048000"/>
          </a:xfrm>
          <a:prstGeom prst="rect">
            <a:avLst/>
          </a:prstGeom>
          <a:noFill/>
        </p:spPr>
      </p:pic>
      <p:pic>
        <p:nvPicPr>
          <p:cNvPr id="8" name="Picture 2" descr="Фотка номер0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3048000"/>
            <a:ext cx="4038600" cy="30626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1205</TotalTime>
  <Words>216</Words>
  <Application>Microsoft Office PowerPoint</Application>
  <PresentationFormat>Экран (4:3)</PresentationFormat>
  <Paragraphs>91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User</cp:lastModifiedBy>
  <cp:revision>115</cp:revision>
  <cp:lastPrinted>1601-01-01T00:00:00Z</cp:lastPrinted>
  <dcterms:created xsi:type="dcterms:W3CDTF">1601-01-01T00:00:00Z</dcterms:created>
  <dcterms:modified xsi:type="dcterms:W3CDTF">2014-12-13T09:27:31Z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