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63" r:id="rId5"/>
    <p:sldId id="278" r:id="rId6"/>
    <p:sldId id="265" r:id="rId7"/>
    <p:sldId id="264" r:id="rId8"/>
    <p:sldId id="277" r:id="rId9"/>
    <p:sldId id="279" r:id="rId10"/>
    <p:sldId id="280" r:id="rId11"/>
    <p:sldId id="259" r:id="rId12"/>
    <p:sldId id="266" r:id="rId13"/>
    <p:sldId id="260" r:id="rId14"/>
    <p:sldId id="261" r:id="rId15"/>
    <p:sldId id="262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81" r:id="rId26"/>
    <p:sldId id="282" r:id="rId27"/>
    <p:sldId id="284" r:id="rId28"/>
    <p:sldId id="283" r:id="rId29"/>
    <p:sldId id="285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3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8D8CBC-0D08-45E4-8443-F02E228BC996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303464-5883-4E59-98B5-54585BCEB0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282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03464-5883-4E59-98B5-54585BCEB0E4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417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3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276872"/>
            <a:ext cx="7772400" cy="1470025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002060"/>
                </a:solidFill>
              </a:rPr>
              <a:t>Здоровый образ жизни как альтернатива вредным привычкам</a:t>
            </a:r>
            <a:r>
              <a:rPr lang="ru-RU" sz="5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.</a:t>
            </a:r>
            <a:endParaRPr lang="ru-RU" sz="5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896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87"/>
    </mc:Choice>
    <mc:Fallback>
      <p:transition spd="slow" advTm="5587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81000"/>
            <a:ext cx="48768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393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05"/>
    </mc:Choice>
    <mc:Fallback>
      <p:transition spd="slow" advTm="5205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dirty="0" smtClean="0">
                <a:solidFill>
                  <a:schemeClr val="accent3">
                    <a:lumMod val="50000"/>
                  </a:schemeClr>
                </a:solidFill>
              </a:rPr>
              <a:t>Шаг 2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844824"/>
            <a:ext cx="7359289" cy="4525963"/>
          </a:xfrm>
        </p:spPr>
      </p:pic>
      <p:sp>
        <p:nvSpPr>
          <p:cNvPr id="8" name="TextBox 7"/>
          <p:cNvSpPr txBox="1"/>
          <p:nvPr/>
        </p:nvSpPr>
        <p:spPr>
          <a:xfrm>
            <a:off x="1691680" y="800369"/>
            <a:ext cx="60688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C000"/>
                </a:solidFill>
              </a:rPr>
              <a:t>Забота об иммунитете</a:t>
            </a:r>
            <a:endParaRPr lang="ru-RU" sz="4800" dirty="0">
              <a:solidFill>
                <a:srgbClr val="FFC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95762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501"/>
    </mc:Choice>
    <mc:Fallback>
      <p:transition spd="slow" advTm="175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81000"/>
            <a:ext cx="48768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2204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42"/>
    </mc:Choice>
    <mc:Fallback>
      <p:transition spd="slow" advTm="5442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4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rgbClr val="FF0000"/>
                </a:solidFill>
              </a:rPr>
              <a:t>Шаг 3</a:t>
            </a:r>
            <a:endParaRPr lang="ru-RU" sz="72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1680" y="1412776"/>
            <a:ext cx="626469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smtClean="0">
                <a:solidFill>
                  <a:schemeClr val="bg1"/>
                </a:solidFill>
              </a:rPr>
              <a:t>Употребление достаточного </a:t>
            </a:r>
          </a:p>
          <a:p>
            <a:r>
              <a:rPr lang="ru-RU" sz="6600" dirty="0" smtClean="0">
                <a:solidFill>
                  <a:schemeClr val="bg1"/>
                </a:solidFill>
              </a:rPr>
              <a:t>количества жидкости</a:t>
            </a:r>
            <a:endParaRPr lang="ru-RU" sz="66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5862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96"/>
    </mc:Choice>
    <mc:Fallback>
      <p:transition spd="slow" advTm="73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0630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169"/>
    </mc:Choice>
    <mc:Fallback>
      <p:transition spd="slow" advTm="21169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00" y="501650"/>
            <a:ext cx="7670800" cy="585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182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231"/>
    </mc:Choice>
    <mc:Fallback>
      <p:transition spd="slow" advTm="2223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bg1"/>
                </a:solidFill>
              </a:rPr>
              <a:t>Шаг 4</a:t>
            </a:r>
            <a:endParaRPr lang="ru-RU" sz="72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1640" y="1711360"/>
            <a:ext cx="69847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dirty="0" smtClean="0">
                <a:solidFill>
                  <a:srgbClr val="7030A0"/>
                </a:solidFill>
              </a:rPr>
              <a:t>Здоровый сон </a:t>
            </a:r>
            <a:endParaRPr lang="ru-RU" sz="8800" dirty="0">
              <a:solidFill>
                <a:srgbClr val="7030A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75896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87"/>
    </mc:Choice>
    <mc:Fallback>
      <p:transition spd="slow" advTm="45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130300"/>
            <a:ext cx="6248400" cy="459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440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307"/>
    </mc:Choice>
    <mc:Fallback>
      <p:transition spd="slow" advTm="18307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Шаг 5</a:t>
            </a:r>
            <a:endParaRPr lang="ru-RU" sz="96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75656" y="2326714"/>
            <a:ext cx="660257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dirty="0" smtClean="0">
                <a:solidFill>
                  <a:schemeClr val="bg1"/>
                </a:solidFill>
              </a:rPr>
              <a:t>Закаливание </a:t>
            </a:r>
            <a:endParaRPr lang="ru-RU" sz="88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8121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87"/>
    </mc:Choice>
    <mc:Fallback>
      <p:transition spd="slow" advTm="55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800" dirty="0" smtClean="0">
                <a:solidFill>
                  <a:schemeClr val="bg1"/>
                </a:solidFill>
              </a:rPr>
              <a:t>Шаг 6</a:t>
            </a:r>
            <a:endParaRPr lang="ru-RU" sz="88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9462" y="1666706"/>
            <a:ext cx="8223085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dirty="0" smtClean="0">
                <a:solidFill>
                  <a:schemeClr val="bg1"/>
                </a:solidFill>
              </a:rPr>
              <a:t>Ежедневные прогулки</a:t>
            </a:r>
          </a:p>
          <a:p>
            <a:pPr algn="ctr"/>
            <a:r>
              <a:rPr lang="ru-RU" sz="6600" dirty="0" smtClean="0">
                <a:solidFill>
                  <a:schemeClr val="bg1"/>
                </a:solidFill>
              </a:rPr>
              <a:t> на</a:t>
            </a:r>
          </a:p>
          <a:p>
            <a:pPr algn="ctr"/>
            <a:r>
              <a:rPr lang="ru-RU" sz="6600" dirty="0" smtClean="0">
                <a:solidFill>
                  <a:schemeClr val="bg1"/>
                </a:solidFill>
              </a:rPr>
              <a:t>свежем воздухе </a:t>
            </a:r>
            <a:endParaRPr lang="ru-RU" sz="66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9222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03"/>
    </mc:Choice>
    <mc:Fallback>
      <p:transition spd="slow" advTm="74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2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>
                <a:solidFill>
                  <a:schemeClr val="accent5">
                    <a:lumMod val="75000"/>
                  </a:schemeClr>
                </a:solidFill>
              </a:rPr>
              <a:t>Что такое </a:t>
            </a:r>
            <a:r>
              <a:rPr lang="ru-RU" sz="6600" dirty="0" smtClean="0">
                <a:solidFill>
                  <a:srgbClr val="92D050"/>
                </a:solidFill>
              </a:rPr>
              <a:t>з</a:t>
            </a:r>
            <a:r>
              <a:rPr lang="ru-RU" sz="6600" dirty="0" smtClean="0">
                <a:solidFill>
                  <a:srgbClr val="FFC000"/>
                </a:solidFill>
              </a:rPr>
              <a:t>о</a:t>
            </a:r>
            <a:r>
              <a:rPr lang="ru-RU" sz="6600" dirty="0" smtClean="0">
                <a:solidFill>
                  <a:srgbClr val="00B0F0"/>
                </a:solidFill>
              </a:rPr>
              <a:t>ж</a:t>
            </a:r>
            <a:r>
              <a:rPr lang="ru-RU" sz="6600" dirty="0" smtClean="0">
                <a:solidFill>
                  <a:schemeClr val="accent5">
                    <a:lumMod val="75000"/>
                  </a:schemeClr>
                </a:solidFill>
              </a:rPr>
              <a:t>?</a:t>
            </a:r>
            <a:endParaRPr lang="ru-RU" sz="6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9600" dirty="0" smtClean="0">
                <a:solidFill>
                  <a:srgbClr val="92D050"/>
                </a:solidFill>
              </a:rPr>
              <a:t>Здоровый</a:t>
            </a:r>
            <a:r>
              <a:rPr lang="ru-RU" dirty="0" smtClean="0"/>
              <a:t> </a:t>
            </a:r>
          </a:p>
          <a:p>
            <a:r>
              <a:rPr lang="ru-RU" sz="9600" dirty="0" smtClean="0">
                <a:solidFill>
                  <a:srgbClr val="FFC000"/>
                </a:solidFill>
              </a:rPr>
              <a:t>Образ</a:t>
            </a:r>
          </a:p>
          <a:p>
            <a:r>
              <a:rPr lang="ru-RU" sz="9600" dirty="0" smtClean="0">
                <a:solidFill>
                  <a:srgbClr val="00B0F0"/>
                </a:solidFill>
              </a:rPr>
              <a:t>Жизни</a:t>
            </a:r>
            <a:r>
              <a:rPr lang="ru-RU" sz="9600" dirty="0" smtClean="0"/>
              <a:t> </a:t>
            </a:r>
            <a:endParaRPr lang="ru-RU" sz="9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4061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11"/>
    </mc:Choice>
    <mc:Fallback>
      <p:transition spd="slow" advTm="87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92696"/>
            <a:ext cx="8352928" cy="5400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59060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187"/>
    </mc:Choice>
    <mc:Fallback>
      <p:transition spd="slow" advTm="231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000" dirty="0" smtClean="0">
                <a:solidFill>
                  <a:srgbClr val="FFC000"/>
                </a:solidFill>
              </a:rPr>
              <a:t>Шаг 7</a:t>
            </a:r>
            <a:endParaRPr lang="ru-RU" sz="8000" dirty="0">
              <a:solidFill>
                <a:srgbClr val="FFC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71800" y="1900969"/>
            <a:ext cx="30171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/>
            <a:r>
              <a:rPr lang="ru-RU" sz="6000" dirty="0" smtClean="0">
                <a:solidFill>
                  <a:schemeClr val="bg1"/>
                </a:solidFill>
              </a:rPr>
              <a:t>Фитнес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63888" y="3424452"/>
            <a:ext cx="210346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chemeClr val="bg1"/>
                </a:solidFill>
              </a:rPr>
              <a:t>Спорт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24668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807"/>
    </mc:Choice>
    <mc:Fallback>
      <p:transition spd="slow" advTm="68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00" y="869950"/>
            <a:ext cx="7670800" cy="51181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21379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34"/>
    </mc:Choice>
    <mc:Fallback>
      <p:transition spd="slow" advTm="37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00" y="869950"/>
            <a:ext cx="7670800" cy="51181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21122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44"/>
    </mc:Choice>
    <mc:Fallback>
      <p:transition spd="slow" advTm="31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00" y="882650"/>
            <a:ext cx="7670800" cy="50927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24531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85"/>
    </mc:Choice>
    <mc:Fallback>
      <p:transition spd="slow" advTm="34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>
                <a:solidFill>
                  <a:srgbClr val="FF0000"/>
                </a:solidFill>
              </a:rPr>
              <a:t>Шаг 8</a:t>
            </a:r>
            <a:endParaRPr lang="ru-RU" sz="66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1441752"/>
            <a:ext cx="85356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chemeClr val="bg1"/>
                </a:solidFill>
              </a:rPr>
              <a:t>Отказ от вредных привычек 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10049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10"/>
    </mc:Choice>
    <mc:Fallback>
      <p:transition spd="slow" advTm="72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635" y="0"/>
            <a:ext cx="4828729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49447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83"/>
    </mc:Choice>
    <mc:Fallback>
      <p:transition spd="slow" advTm="44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1916832"/>
            <a:ext cx="8229600" cy="1143000"/>
          </a:xfrm>
        </p:spPr>
        <p:txBody>
          <a:bodyPr>
            <a:noAutofit/>
          </a:bodyPr>
          <a:lstStyle/>
          <a:p>
            <a:r>
              <a:rPr lang="ru-RU" sz="8000" dirty="0" smtClean="0">
                <a:solidFill>
                  <a:srgbClr val="FF0000"/>
                </a:solidFill>
              </a:rPr>
              <a:t>Шаг 9</a:t>
            </a:r>
            <a:endParaRPr lang="ru-RU" sz="8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3356992"/>
            <a:ext cx="67930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olidFill>
                  <a:srgbClr val="00B050"/>
                </a:solidFill>
              </a:rPr>
              <a:t>Активный отдых </a:t>
            </a:r>
            <a:endParaRPr lang="ru-RU" sz="7200" dirty="0">
              <a:solidFill>
                <a:srgbClr val="00B05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6750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26"/>
    </mc:Choice>
    <mc:Fallback>
      <p:transition spd="slow" advTm="49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tx2"/>
                </a:solidFill>
              </a:rPr>
              <a:t>Шаг 10</a:t>
            </a:r>
            <a:endParaRPr lang="ru-RU" sz="7200" dirty="0">
              <a:solidFill>
                <a:schemeClr val="tx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91680" y="1844824"/>
            <a:ext cx="544931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</a:rPr>
              <a:t>Психологический </a:t>
            </a:r>
          </a:p>
          <a:p>
            <a:pPr algn="ctr"/>
            <a:r>
              <a:rPr lang="ru-RU" sz="5400" dirty="0" smtClean="0">
                <a:solidFill>
                  <a:schemeClr val="bg1"/>
                </a:solidFill>
              </a:rPr>
              <a:t>комфорт 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3975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44"/>
    </mc:Choice>
    <mc:Fallback>
      <p:transition spd="slow" advTm="52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229600" cy="1143000"/>
          </a:xfrm>
        </p:spPr>
        <p:txBody>
          <a:bodyPr>
            <a:noAutofit/>
          </a:bodyPr>
          <a:lstStyle/>
          <a:p>
            <a:r>
              <a:rPr lang="ru-RU" sz="9600" dirty="0" smtClean="0">
                <a:solidFill>
                  <a:schemeClr val="bg1"/>
                </a:solidFill>
              </a:rPr>
              <a:t>Конец</a:t>
            </a:r>
            <a:endParaRPr lang="ru-RU" sz="96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74884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129"/>
    </mc:Choice>
    <mc:Fallback>
      <p:transition spd="slow" advTm="91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7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000" dirty="0" smtClean="0">
                <a:solidFill>
                  <a:srgbClr val="00B050"/>
                </a:solidFill>
              </a:rPr>
              <a:t>10 простых шагов</a:t>
            </a:r>
            <a:endParaRPr lang="ru-RU" sz="8000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FF0000"/>
                </a:solidFill>
              </a:rPr>
              <a:t>Шаг 1</a:t>
            </a:r>
          </a:p>
          <a:p>
            <a:r>
              <a:rPr lang="ru-RU" sz="6000" dirty="0" smtClean="0">
                <a:solidFill>
                  <a:srgbClr val="FF0000"/>
                </a:solidFill>
              </a:rPr>
              <a:t>Правильное питание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2359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12"/>
    </mc:Choice>
    <mc:Fallback>
      <p:transition spd="slow" advTm="80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784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32"/>
    </mc:Choice>
    <mc:Fallback>
      <p:transition spd="slow" advTm="20032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889000"/>
            <a:ext cx="7620000" cy="5080000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0" y="0"/>
            <a:ext cx="9144000" cy="68580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0" y="0"/>
            <a:ext cx="9144000" cy="68580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349780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34"/>
    </mc:Choice>
    <mc:Fallback>
      <p:transition spd="slow" advTm="39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10028"/>
            <a:ext cx="2304256" cy="176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944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55"/>
    </mc:Choice>
    <mc:Fallback>
      <p:transition spd="slow" advTm="2555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1990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25"/>
    </mc:Choice>
    <mc:Fallback>
      <p:transition spd="slow" advTm="1725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81000"/>
            <a:ext cx="48768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450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79"/>
    </mc:Choice>
    <mc:Fallback>
      <p:transition spd="slow" advTm="6779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81000"/>
            <a:ext cx="48768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57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171"/>
    </mc:Choice>
    <mc:Fallback>
      <p:transition spd="slow" advTm="10171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2.3|1.6|1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9|1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1.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2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68</Words>
  <Application>Microsoft Office PowerPoint</Application>
  <PresentationFormat>Экран (4:3)</PresentationFormat>
  <Paragraphs>33</Paragraphs>
  <Slides>29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Здоровый образ жизни как альтернатива вредным привычкам.</vt:lpstr>
      <vt:lpstr>Что такое зож?</vt:lpstr>
      <vt:lpstr>10 простых шагов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Шаг 2 </vt:lpstr>
      <vt:lpstr>Презентация PowerPoint</vt:lpstr>
      <vt:lpstr>Шаг 3</vt:lpstr>
      <vt:lpstr>Презентация PowerPoint</vt:lpstr>
      <vt:lpstr>Презентация PowerPoint</vt:lpstr>
      <vt:lpstr>Шаг 4</vt:lpstr>
      <vt:lpstr>Презентация PowerPoint</vt:lpstr>
      <vt:lpstr>Шаг 5</vt:lpstr>
      <vt:lpstr>Шаг 6</vt:lpstr>
      <vt:lpstr>Презентация PowerPoint</vt:lpstr>
      <vt:lpstr>Шаг 7</vt:lpstr>
      <vt:lpstr>Презентация PowerPoint</vt:lpstr>
      <vt:lpstr>Презентация PowerPoint</vt:lpstr>
      <vt:lpstr>Презентация PowerPoint</vt:lpstr>
      <vt:lpstr>Шаг 8</vt:lpstr>
      <vt:lpstr>Презентация PowerPoint</vt:lpstr>
      <vt:lpstr>Шаг 9</vt:lpstr>
      <vt:lpstr>Шаг 10</vt:lpstr>
      <vt:lpstr>Конец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Здоровый образ жизни как альтернатива вредным привычкам.</dc:title>
  <dc:creator>Алина</dc:creator>
  <cp:lastModifiedBy>1</cp:lastModifiedBy>
  <cp:revision>13</cp:revision>
  <dcterms:created xsi:type="dcterms:W3CDTF">2014-11-20T17:11:45Z</dcterms:created>
  <dcterms:modified xsi:type="dcterms:W3CDTF">2014-11-20T19:22:09Z</dcterms:modified>
</cp:coreProperties>
</file>