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61" r:id="rId3"/>
    <p:sldId id="259" r:id="rId4"/>
    <p:sldId id="257" r:id="rId5"/>
    <p:sldId id="258" r:id="rId6"/>
    <p:sldId id="260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3584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4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5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86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86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586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5863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5864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5865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E3986AB-A542-43F1-B98D-FE16EB8E01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0CB8C-87DC-4300-94FA-D42C3F8BFE4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09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2EFCE-EC9B-4430-9003-4470530E8DE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45962-2F93-467D-BE59-0354F8AA38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26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99165-8432-47E5-90C6-92494B6E1C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96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77C66-BB77-42D3-BC46-3ADAE60940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29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BDBD6-988F-4E82-852C-5BCCA8AF8F3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4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628E7-46EB-4609-8ACF-B34A3C8536D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8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D17C5-3738-4C92-A808-393773BF5C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20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9A0E98-DBD4-4148-BEF6-17996BCBFC1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5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53995-5478-4B78-96F1-D732626F9FD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0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3481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2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83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83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48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83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484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484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69C9CB5-5397-4D1E-AB4B-4FE0E10F96B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971550" y="1052513"/>
            <a:ext cx="7345363" cy="1603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00">
                        <a:alpha val="50000"/>
                      </a:srgbClr>
                    </a:gs>
                    <a:gs pos="50000">
                      <a:srgbClr val="800000">
                        <a:gamma/>
                        <a:shade val="46275"/>
                        <a:invGamma/>
                      </a:srgbClr>
                    </a:gs>
                    <a:gs pos="100000">
                      <a:srgbClr val="800000">
                        <a:alpha val="50000"/>
                      </a:srgbClr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Конкурс</a:t>
            </a:r>
          </a:p>
          <a:p>
            <a:pPr algn="ctr"/>
            <a:r>
              <a:rPr lang="ru-RU" sz="3600" b="1" i="1" kern="1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00000">
                        <a:alpha val="50000"/>
                      </a:srgbClr>
                    </a:gs>
                    <a:gs pos="50000">
                      <a:srgbClr val="800000">
                        <a:gamma/>
                        <a:shade val="46275"/>
                        <a:invGamma/>
                      </a:srgbClr>
                    </a:gs>
                    <a:gs pos="100000">
                      <a:srgbClr val="800000">
                        <a:alpha val="50000"/>
                      </a:srgbClr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«Юный читатель» 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4"/>
          <a:stretch>
            <a:fillRect/>
          </a:stretch>
        </p:blipFill>
        <p:spPr bwMode="auto">
          <a:xfrm>
            <a:off x="2700338" y="3357563"/>
            <a:ext cx="3462337" cy="319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800000"/>
                </a:solidFill>
              </a:rPr>
              <a:t>Участники конкурса: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solidFill>
                  <a:srgbClr val="800000"/>
                </a:solidFill>
              </a:rPr>
              <a:t>Учащиеся 1а класса</a:t>
            </a:r>
          </a:p>
          <a:p>
            <a:pPr>
              <a:buFont typeface="Wingdings" pitchFamily="2" charset="2"/>
              <a:buNone/>
            </a:pPr>
            <a:endParaRPr lang="ru-RU">
              <a:solidFill>
                <a:srgbClr val="800000"/>
              </a:solidFill>
            </a:endParaRPr>
          </a:p>
          <a:p>
            <a:r>
              <a:rPr lang="ru-RU">
                <a:solidFill>
                  <a:srgbClr val="800000"/>
                </a:solidFill>
              </a:rPr>
              <a:t>Учащиеся 6а класса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49725"/>
            <a:ext cx="3097212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924175"/>
            <a:ext cx="1481137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724400"/>
            <a:ext cx="1570037" cy="19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24400"/>
            <a:ext cx="1354137" cy="17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773238"/>
            <a:ext cx="1395413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44675"/>
            <a:ext cx="2087562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141663"/>
            <a:ext cx="14287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652963"/>
            <a:ext cx="177482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3" t="2408" r="19560" b="2408"/>
          <a:stretch>
            <a:fillRect/>
          </a:stretch>
        </p:blipFill>
        <p:spPr bwMode="auto">
          <a:xfrm>
            <a:off x="250825" y="1844675"/>
            <a:ext cx="1524000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2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</a:rPr>
              <a:t>Язучылар: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86687" cy="1143000"/>
          </a:xfrm>
        </p:spPr>
        <p:txBody>
          <a:bodyPr/>
          <a:lstStyle/>
          <a:p>
            <a:pPr algn="l"/>
            <a:r>
              <a:rPr lang="ru-RU" sz="4000"/>
              <a:t/>
            </a:r>
            <a:br>
              <a:rPr lang="ru-RU" sz="4000"/>
            </a:br>
            <a:r>
              <a:rPr lang="ru-RU" sz="4000">
                <a:solidFill>
                  <a:srgbClr val="990033"/>
                </a:solidFill>
              </a:rPr>
              <a:t>И туган тел, и матур тел,</a:t>
            </a:r>
            <a:br>
              <a:rPr lang="ru-RU" sz="4000">
                <a:solidFill>
                  <a:srgbClr val="990033"/>
                </a:solidFill>
              </a:rPr>
            </a:br>
            <a:r>
              <a:rPr lang="tt-RU" sz="4000">
                <a:solidFill>
                  <a:srgbClr val="990033"/>
                </a:solidFill>
              </a:rPr>
              <a:t>Әткәм-әнкәмнең теле.</a:t>
            </a:r>
            <a:br>
              <a:rPr lang="tt-RU" sz="4000">
                <a:solidFill>
                  <a:srgbClr val="990033"/>
                </a:solidFill>
              </a:rPr>
            </a:br>
            <a:r>
              <a:rPr lang="tt-RU" sz="4000">
                <a:solidFill>
                  <a:srgbClr val="990033"/>
                </a:solidFill>
              </a:rPr>
              <a:t>                                            Г.Тукай</a:t>
            </a:r>
            <a:endParaRPr lang="ru-RU" sz="4000">
              <a:solidFill>
                <a:srgbClr val="990033"/>
              </a:solidFill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708275"/>
            <a:ext cx="5905500" cy="391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t-RU" sz="4000">
                <a:solidFill>
                  <a:srgbClr val="990033"/>
                </a:solidFill>
              </a:rPr>
              <a:t/>
            </a:r>
            <a:br>
              <a:rPr lang="tt-RU" sz="4000">
                <a:solidFill>
                  <a:srgbClr val="990033"/>
                </a:solidFill>
              </a:rPr>
            </a:br>
            <a:r>
              <a:rPr lang="tt-RU" sz="4000">
                <a:solidFill>
                  <a:srgbClr val="990033"/>
                </a:solidFill>
              </a:rPr>
              <a:t>И днем, и ноч</a:t>
            </a:r>
            <a:r>
              <a:rPr lang="ru-RU" sz="4000">
                <a:solidFill>
                  <a:srgbClr val="990033"/>
                </a:solidFill>
              </a:rPr>
              <a:t>ь</a:t>
            </a:r>
            <a:r>
              <a:rPr lang="tt-RU" sz="4000">
                <a:solidFill>
                  <a:srgbClr val="990033"/>
                </a:solidFill>
              </a:rPr>
              <a:t>ю кот ученный все ходит </a:t>
            </a:r>
            <a:r>
              <a:rPr lang="tt-RU" sz="3800">
                <a:solidFill>
                  <a:srgbClr val="990033"/>
                </a:solidFill>
              </a:rPr>
              <a:t>по цепи кругом.</a:t>
            </a:r>
            <a:br>
              <a:rPr lang="tt-RU" sz="3800">
                <a:solidFill>
                  <a:srgbClr val="990033"/>
                </a:solidFill>
              </a:rPr>
            </a:br>
            <a:r>
              <a:rPr lang="tt-RU" sz="3800">
                <a:solidFill>
                  <a:srgbClr val="990033"/>
                </a:solidFill>
              </a:rPr>
              <a:t>		</a:t>
            </a:r>
            <a:r>
              <a:rPr lang="tt-RU" sz="4000">
                <a:solidFill>
                  <a:srgbClr val="990033"/>
                </a:solidFill>
              </a:rPr>
              <a:t>			   А.С. Пушкин</a:t>
            </a:r>
            <a:endParaRPr lang="ru-RU" sz="4000">
              <a:solidFill>
                <a:srgbClr val="990033"/>
              </a:solidFill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63" y="2122488"/>
            <a:ext cx="6408737" cy="459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667625" cy="575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990033"/>
                </a:solidFill>
              </a:rPr>
              <a:t>Ученье – свет, а не ученье тьма.</a:t>
            </a:r>
            <a:r>
              <a:rPr lang="ru-RU" sz="4000"/>
              <a:t> 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700213"/>
            <a:ext cx="4392613" cy="494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/>
              <a:t>      </a:t>
            </a: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933825"/>
            <a:ext cx="3251200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90" name="WordArt 6"/>
          <p:cNvSpPr>
            <a:spLocks noChangeArrowheads="1" noChangeShapeType="1" noTextEdit="1"/>
          </p:cNvSpPr>
          <p:nvPr/>
        </p:nvSpPr>
        <p:spPr bwMode="auto">
          <a:xfrm>
            <a:off x="1763713" y="1628775"/>
            <a:ext cx="5448300" cy="11620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b="1" i="1" kern="10"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Благодарим за участие!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theme/theme1.xml><?xml version="1.0" encoding="utf-8"?>
<a:theme xmlns:a="http://schemas.openxmlformats.org/drawingml/2006/main" name="Клен">
  <a:themeElements>
    <a:clrScheme name="Клен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83</TotalTime>
  <Words>30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Клен</vt:lpstr>
      <vt:lpstr>Презентация PowerPoint</vt:lpstr>
      <vt:lpstr>Участники конкурса:</vt:lpstr>
      <vt:lpstr>Язучылар:</vt:lpstr>
      <vt:lpstr> И туган тел, и матур тел, Әткәм-әнкәмнең теле.                                             Г.Тукай</vt:lpstr>
      <vt:lpstr> И днем, и ночью кот ученный все ходит по цепи кругом.         А.С. Пушкин</vt:lpstr>
      <vt:lpstr>Презентация PowerPoint</vt:lpstr>
      <vt:lpstr>Ученье – свет, а не ученье тьма.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TopUser</dc:creator>
  <cp:lastModifiedBy>1</cp:lastModifiedBy>
  <cp:revision>6</cp:revision>
  <dcterms:created xsi:type="dcterms:W3CDTF">2011-10-28T02:54:57Z</dcterms:created>
  <dcterms:modified xsi:type="dcterms:W3CDTF">2011-12-22T07:58:15Z</dcterms:modified>
</cp:coreProperties>
</file>