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4ABF-0974-40FD-A2F7-97D8EF50416D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D24D-26CD-4C5A-ADE3-BB3411CD0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0203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4ABF-0974-40FD-A2F7-97D8EF50416D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D24D-26CD-4C5A-ADE3-BB3411CD0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438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4ABF-0974-40FD-A2F7-97D8EF50416D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D24D-26CD-4C5A-ADE3-BB3411CD0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5337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4ABF-0974-40FD-A2F7-97D8EF50416D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D24D-26CD-4C5A-ADE3-BB3411CD0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8723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4ABF-0974-40FD-A2F7-97D8EF50416D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D24D-26CD-4C5A-ADE3-BB3411CD0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6493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4ABF-0974-40FD-A2F7-97D8EF50416D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D24D-26CD-4C5A-ADE3-BB3411CD0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560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4ABF-0974-40FD-A2F7-97D8EF50416D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D24D-26CD-4C5A-ADE3-BB3411CD0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700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4ABF-0974-40FD-A2F7-97D8EF50416D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D24D-26CD-4C5A-ADE3-BB3411CD0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59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4ABF-0974-40FD-A2F7-97D8EF50416D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D24D-26CD-4C5A-ADE3-BB3411CD0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4167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4ABF-0974-40FD-A2F7-97D8EF50416D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D24D-26CD-4C5A-ADE3-BB3411CD0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1700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4ABF-0974-40FD-A2F7-97D8EF50416D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D24D-26CD-4C5A-ADE3-BB3411CD0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2720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F4ABF-0974-40FD-A2F7-97D8EF50416D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BD24D-26CD-4C5A-ADE3-BB3411CD0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973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40347" y="2475781"/>
            <a:ext cx="6599208" cy="3838755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С 12 мая- 21 мая  в лицее проходит акция </a:t>
            </a:r>
            <a:b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« Неделя добра»</a:t>
            </a:r>
            <a:b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 рамках акции  12 мая для лицеистов 9-11 классов  состоится благотворительный спектакль лицейского театра студии                       « Непоседы» - руководитель Вашурова Г.Т.           « Я всех вас люблю» по пьесе Ирины </a:t>
            </a:r>
            <a:r>
              <a:rPr lang="ru-RU" sz="2700" b="1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Туниной</a:t>
            </a: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. Собранные средства  от спектакля будут направлены в благотворительный фонд помощи детям.</a:t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Принимайте участие в акции !!!</a:t>
            </a:r>
            <a:endParaRPr lang="ru-RU" sz="27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3916" y="250167"/>
            <a:ext cx="6504317" cy="17080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639" y="1449238"/>
            <a:ext cx="3114135" cy="52448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25871" y="4865837"/>
            <a:ext cx="1740559" cy="17405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430" y="3424688"/>
            <a:ext cx="1516811" cy="15168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1810" y="1043795"/>
            <a:ext cx="2196253" cy="176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678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856" y="508958"/>
            <a:ext cx="7540475" cy="1978756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1948" y="2346384"/>
            <a:ext cx="3438345" cy="42269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62413" y="5567619"/>
            <a:ext cx="1171436" cy="10143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429" y="101666"/>
            <a:ext cx="1737511" cy="174360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4091" y="2346385"/>
            <a:ext cx="3153675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                        МБОУ « Лицей №5»                       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46717" y="2794959"/>
            <a:ext cx="1138687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b="1" i="1" dirty="0" smtClean="0">
                <a:solidFill>
                  <a:schemeClr val="bg1"/>
                </a:solidFill>
              </a:rPr>
              <a:t>Режиссёр  Вашурова Г.Т.  Театр студия                   « Непоседы</a:t>
            </a:r>
            <a:endParaRPr lang="ru-RU" sz="12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18649" y="2487714"/>
            <a:ext cx="676310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С 12 мая- 21 мая  в лицее проходит акция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 « Неделя добра»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В рамках акции  13 мая для лицеистов                             1-4 классов  состоится благотворительный спектакль лицейского театра студии                               « Непоседы» - руководитель Вашурова Г.Т.  «Не ёжик» по сказке Анны Богачёвой.      Собранные средства  от спектакля будут направлены в благотворительный фонд помощи детям.</a:t>
            </a:r>
            <a:b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Принимайте участие в акции !!!</a:t>
            </a:r>
            <a:endParaRPr lang="ru-RU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22300" y="271427"/>
            <a:ext cx="1680227" cy="22117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1948" y="6273366"/>
            <a:ext cx="3438345" cy="51401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5462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24</Words>
  <Application>Microsoft Office PowerPoint</Application>
  <PresentationFormat>Произвольный</PresentationFormat>
  <Paragraphs>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 С 12 мая- 21 мая  в лицее проходит акция   « Неделя добра» В рамках акции  12 мая для лицеистов 9-11 классов  состоится благотворительный спектакль лицейского театра студии                       « Непоседы» - руководитель Вашурова Г.Т.           « Я всех вас люблю» по пьесе Ирины Туниной. Собранные средства  от спектакля будут направлены в благотворительный фонд помощи детям. Принимайте участие в акции !!!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12 мая- 21 мая  в лицее проходит акция   « Неделя добра» В рамках акции для лицеистов 9-11 классов  состоится благотворительный спектакль лицейского театра студии    « Непоседы» - руководитель Вашурова Г.Т.  « Я всех вас люблю» пьеса Ирины Туниной. Собранные средства будут направлены в фонд помощи детям. Принимайте участие в акции !</dc:title>
  <dc:creator>Home</dc:creator>
  <cp:lastModifiedBy>Licey5</cp:lastModifiedBy>
  <cp:revision>6</cp:revision>
  <dcterms:created xsi:type="dcterms:W3CDTF">2022-05-12T03:44:14Z</dcterms:created>
  <dcterms:modified xsi:type="dcterms:W3CDTF">2022-06-01T08:56:34Z</dcterms:modified>
</cp:coreProperties>
</file>