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Default Extension="svg" ContentType="image/svg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Default Extension="wdp" ContentType="image/vnd.ms-photo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56" r:id="rId5"/>
    <p:sldId id="262" r:id="rId6"/>
    <p:sldId id="259" r:id="rId7"/>
    <p:sldId id="260" r:id="rId8"/>
    <p:sldId id="258" r:id="rId9"/>
    <p:sldId id="263" r:id="rId10"/>
    <p:sldId id="264" r:id="rId11"/>
    <p:sldId id="265" r:id="rId12"/>
    <p:sldId id="267" r:id="rId13"/>
  </p:sldIdLst>
  <p:sldSz cx="12192000" cy="6858000"/>
  <p:notesSz cx="6858000" cy="9144000"/>
  <p:defaultTextStyle>
    <a:defPPr rtl="0"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5" autoAdjust="0"/>
    <p:restoredTop sz="94648" autoAdjust="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012" y="84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18.svg"/><Relationship Id="rId1" Type="http://schemas.openxmlformats.org/officeDocument/2006/relationships/image" Target="../media/image3.png"/><Relationship Id="rId6" Type="http://schemas.openxmlformats.org/officeDocument/2006/relationships/image" Target="../media/image22.svg"/><Relationship Id="rId5" Type="http://schemas.openxmlformats.org/officeDocument/2006/relationships/image" Target="../media/image5.png"/><Relationship Id="rId4" Type="http://schemas.openxmlformats.org/officeDocument/2006/relationships/image" Target="../media/image20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1.png"/><Relationship Id="rId7" Type="http://schemas.openxmlformats.org/officeDocument/2006/relationships/image" Target="../media/image23.png"/><Relationship Id="rId2" Type="http://schemas.openxmlformats.org/officeDocument/2006/relationships/image" Target="../media/image18.svg"/><Relationship Id="rId6" Type="http://schemas.openxmlformats.org/officeDocument/2006/relationships/image" Target="../media/image22.svg"/><Relationship Id="rId1" Type="http://schemas.openxmlformats.org/officeDocument/2006/relationships/image" Target="../media/image17.pn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503D04-C97E-4622-AE07-D0307CB3B4CA}" type="doc">
      <dgm:prSet loTypeId="urn:microsoft.com/office/officeart/2018/2/layout/IconVerticalSolidList" loCatId="icon" qsTypeId="urn:microsoft.com/office/officeart/2005/8/quickstyle/simple1#1" qsCatId="simple" csTypeId="urn:microsoft.com/office/officeart/2018/5/colors/Iconchunking_neutralbg_colorful2" csCatId="colorful" phldr="1"/>
      <dgm:spPr/>
      <dgm:t>
        <a:bodyPr rtlCol="0"/>
        <a:lstStyle/>
        <a:p>
          <a:pPr rtl="0"/>
          <a:endParaRPr lang="en-US"/>
        </a:p>
      </dgm:t>
    </dgm:pt>
    <dgm:pt modelId="{AAC263CB-8256-4B03-92FE-1622698FB3E9}">
      <dgm:prSet/>
      <dgm:spPr/>
      <dgm:t>
        <a:bodyPr rtlCol="0"/>
        <a:lstStyle/>
        <a:p>
          <a:pPr rtl="0">
            <a:lnSpc>
              <a:spcPct val="100000"/>
            </a:lnSpc>
          </a:pPr>
          <a:r>
            <a:rPr lang="ru-RU" noProof="0" dirty="0" smtClean="0">
              <a:latin typeface="Bahnschrift SemiBold" panose="020B0502040204020203" pitchFamily="34" charset="0"/>
            </a:rPr>
            <a:t>1 место в 2024-2025 годах в олимпиаде «Е-фактор»</a:t>
          </a:r>
          <a:endParaRPr lang="ru-RU" noProof="0" dirty="0">
            <a:latin typeface="Bahnschrift SemiBold" panose="020B0502040204020203" pitchFamily="34" charset="0"/>
          </a:endParaRPr>
        </a:p>
      </dgm:t>
    </dgm:pt>
    <dgm:pt modelId="{0BEED663-FC38-4EAD-940F-4C475D2C87DB}" type="parTrans" cxnId="{C5E94186-9CB6-4C42-92B3-C546CC53A7B9}">
      <dgm:prSet/>
      <dgm:spPr/>
      <dgm:t>
        <a:bodyPr rtlCol="0"/>
        <a:lstStyle/>
        <a:p>
          <a:pPr rtl="0"/>
          <a:endParaRPr lang="ru-RU" noProof="0" dirty="0"/>
        </a:p>
      </dgm:t>
    </dgm:pt>
    <dgm:pt modelId="{808B76D0-8EC7-469A-93AC-7A6017188A9D}" type="sibTrans" cxnId="{C5E94186-9CB6-4C42-92B3-C546CC53A7B9}">
      <dgm:prSet/>
      <dgm:spPr/>
      <dgm:t>
        <a:bodyPr rtlCol="0"/>
        <a:lstStyle/>
        <a:p>
          <a:pPr rtl="0"/>
          <a:endParaRPr lang="ru-RU" noProof="0" dirty="0"/>
        </a:p>
      </dgm:t>
    </dgm:pt>
    <dgm:pt modelId="{4E8D2E69-0173-4BD3-B96A-7A9C5DD12B47}">
      <dgm:prSet/>
      <dgm:spPr/>
      <dgm:t>
        <a:bodyPr rtlCol="0"/>
        <a:lstStyle/>
        <a:p>
          <a:pPr rtl="0">
            <a:lnSpc>
              <a:spcPct val="100000"/>
            </a:lnSpc>
          </a:pPr>
          <a:r>
            <a:rPr lang="ru-RU" noProof="0" dirty="0" smtClean="0">
              <a:latin typeface="Bahnschrift SemiBold" panose="020B0502040204020203" pitchFamily="34" charset="0"/>
            </a:rPr>
            <a:t>Обучение по специальной программе в «Сириус»</a:t>
          </a:r>
          <a:endParaRPr lang="ru-RU" noProof="0" dirty="0">
            <a:latin typeface="Bahnschrift SemiBold" panose="020B0502040204020203" pitchFamily="34" charset="0"/>
          </a:endParaRPr>
        </a:p>
      </dgm:t>
    </dgm:pt>
    <dgm:pt modelId="{B954BF22-E3B3-4A1C-802E-590228BE2D9C}" type="parTrans" cxnId="{0F866C41-EB5F-47BD-A2CD-A58671F15B67}">
      <dgm:prSet/>
      <dgm:spPr/>
      <dgm:t>
        <a:bodyPr rtlCol="0"/>
        <a:lstStyle/>
        <a:p>
          <a:pPr rtl="0"/>
          <a:endParaRPr lang="ru-RU" noProof="0" dirty="0"/>
        </a:p>
      </dgm:t>
    </dgm:pt>
    <dgm:pt modelId="{FEF1E80E-8A9E-4B0A-817C-2A4CFDCF3FB2}" type="sibTrans" cxnId="{0F866C41-EB5F-47BD-A2CD-A58671F15B67}">
      <dgm:prSet/>
      <dgm:spPr/>
      <dgm:t>
        <a:bodyPr rtlCol="0"/>
        <a:lstStyle/>
        <a:p>
          <a:pPr rtl="0"/>
          <a:endParaRPr lang="ru-RU" noProof="0" dirty="0"/>
        </a:p>
      </dgm:t>
    </dgm:pt>
    <dgm:pt modelId="{93A6A030-ABAB-4EFA-B539-0FDB3E07C1EF}">
      <dgm:prSet/>
      <dgm:spPr/>
      <dgm:t>
        <a:bodyPr rtlCol="0"/>
        <a:lstStyle/>
        <a:p>
          <a:pPr rtl="0">
            <a:lnSpc>
              <a:spcPct val="100000"/>
            </a:lnSpc>
          </a:pPr>
          <a:r>
            <a:rPr lang="ru-RU" noProof="0" dirty="0" smtClean="0">
              <a:latin typeface="Bahnschrift SemiBold SemiCondensed" panose="020B0502040204020203" pitchFamily="34" charset="0"/>
            </a:rPr>
            <a:t>Активное участие в форумах и съездах школьников РФ</a:t>
          </a:r>
          <a:endParaRPr lang="ru-RU" noProof="0" dirty="0">
            <a:latin typeface="Bahnschrift SemiBold SemiCondensed" panose="020B0502040204020203" pitchFamily="34" charset="0"/>
          </a:endParaRPr>
        </a:p>
      </dgm:t>
    </dgm:pt>
    <dgm:pt modelId="{3D674B97-6DC6-4A12-85BA-0976D3064237}" type="parTrans" cxnId="{4B40C8DC-6B57-4F5B-8440-7241C649700B}">
      <dgm:prSet/>
      <dgm:spPr/>
      <dgm:t>
        <a:bodyPr rtlCol="0"/>
        <a:lstStyle/>
        <a:p>
          <a:pPr rtl="0"/>
          <a:endParaRPr lang="ru-RU" noProof="0" dirty="0"/>
        </a:p>
      </dgm:t>
    </dgm:pt>
    <dgm:pt modelId="{BFE0749E-E343-4A6F-BD09-2810EE6B4BD7}" type="sibTrans" cxnId="{4B40C8DC-6B57-4F5B-8440-7241C649700B}">
      <dgm:prSet/>
      <dgm:spPr/>
      <dgm:t>
        <a:bodyPr rtlCol="0"/>
        <a:lstStyle/>
        <a:p>
          <a:pPr rtl="0"/>
          <a:endParaRPr lang="ru-RU" noProof="0" dirty="0"/>
        </a:p>
      </dgm:t>
    </dgm:pt>
    <dgm:pt modelId="{76D56F19-2708-49DB-8F92-D8AC45F23A9A}">
      <dgm:prSet/>
      <dgm:spPr/>
      <dgm:t>
        <a:bodyPr rtlCol="0"/>
        <a:lstStyle/>
        <a:p>
          <a:pPr rtl="0">
            <a:lnSpc>
              <a:spcPct val="100000"/>
            </a:lnSpc>
          </a:pPr>
          <a:r>
            <a:rPr lang="ru-RU" noProof="0" dirty="0" smtClean="0">
              <a:latin typeface="Bahnschrift SemiBold SemiCondensed" panose="020B0502040204020203" pitchFamily="34" charset="0"/>
            </a:rPr>
            <a:t>Победа в научно-технологических конкурсах </a:t>
          </a:r>
          <a:endParaRPr lang="ru-RU" noProof="0" dirty="0">
            <a:latin typeface="Bahnschrift SemiBold SemiCondensed" panose="020B0502040204020203" pitchFamily="34" charset="0"/>
          </a:endParaRPr>
        </a:p>
      </dgm:t>
    </dgm:pt>
    <dgm:pt modelId="{9D5610C2-0A12-494A-AC46-8DD17C08B09F}" type="parTrans" cxnId="{32E90211-17E0-4DDF-9274-DD3E46D811B8}">
      <dgm:prSet/>
      <dgm:spPr/>
      <dgm:t>
        <a:bodyPr rtlCol="0"/>
        <a:lstStyle/>
        <a:p>
          <a:pPr rtl="0"/>
          <a:endParaRPr lang="ru-RU" noProof="0" dirty="0"/>
        </a:p>
      </dgm:t>
    </dgm:pt>
    <dgm:pt modelId="{EC8965A1-F755-4945-8AAC-DCF1F68F011E}" type="sibTrans" cxnId="{32E90211-17E0-4DDF-9274-DD3E46D811B8}">
      <dgm:prSet/>
      <dgm:spPr/>
      <dgm:t>
        <a:bodyPr rtlCol="0"/>
        <a:lstStyle/>
        <a:p>
          <a:pPr rtl="0"/>
          <a:endParaRPr lang="ru-RU" noProof="0" dirty="0"/>
        </a:p>
      </dgm:t>
    </dgm:pt>
    <dgm:pt modelId="{39166502-40B2-441C-8391-3FB2E3F462D9}" type="pres">
      <dgm:prSet presAssocID="{D4503D04-C97E-4622-AE07-D0307CB3B4CA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FE2D3FA-309E-4C49-82F5-739475F937A2}" type="pres">
      <dgm:prSet presAssocID="{AAC263CB-8256-4B03-92FE-1622698FB3E9}" presName="compNode" presStyleCnt="0"/>
      <dgm:spPr/>
    </dgm:pt>
    <dgm:pt modelId="{A913A8AD-8B01-4110-A29F-10CC5F7A2D5A}" type="pres">
      <dgm:prSet presAssocID="{AAC263CB-8256-4B03-92FE-1622698FB3E9}" presName="bgRect" presStyleLbl="bgShp" presStyleIdx="0" presStyleCnt="4"/>
      <dgm:spPr/>
    </dgm:pt>
    <dgm:pt modelId="{25B2245B-A34B-48ED-A134-55D6D3C49DD6}" type="pres">
      <dgm:prSet presAssocID="{AAC263CB-8256-4B03-92FE-1622698FB3E9}" presName="iconRect" presStyleLbl="node1" presStyleIdx="0" presStyleCnt="4"/>
      <dgm:spPr>
        <a:blipFill>
          <a:blip xmlns:r="http://schemas.openxmlformats.org/officeDocument/2006/relationships" r:embed="rId1" cstate="email"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</dgm:spPr>
    </dgm:pt>
    <dgm:pt modelId="{A4182B5C-E0A1-40BE-97BB-895E1E017E1E}" type="pres">
      <dgm:prSet presAssocID="{AAC263CB-8256-4B03-92FE-1622698FB3E9}" presName="spaceRect" presStyleCnt="0"/>
      <dgm:spPr/>
    </dgm:pt>
    <dgm:pt modelId="{7AD3242E-FC26-455F-B6ED-8FC692CBD89E}" type="pres">
      <dgm:prSet presAssocID="{AAC263CB-8256-4B03-92FE-1622698FB3E9}" presName="parTx" presStyleLbl="revTx" presStyleIdx="0" presStyleCnt="4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594CB585-2BEC-4328-A7FA-33C488D58783}" type="pres">
      <dgm:prSet presAssocID="{808B76D0-8EC7-469A-93AC-7A6017188A9D}" presName="sibTrans" presStyleCnt="0"/>
      <dgm:spPr/>
    </dgm:pt>
    <dgm:pt modelId="{2719FFC6-2D0F-438B-8997-447483C0AD39}" type="pres">
      <dgm:prSet presAssocID="{4E8D2E69-0173-4BD3-B96A-7A9C5DD12B47}" presName="compNode" presStyleCnt="0"/>
      <dgm:spPr/>
    </dgm:pt>
    <dgm:pt modelId="{8AC75408-A83A-4B24-A30F-7377A08565C6}" type="pres">
      <dgm:prSet presAssocID="{4E8D2E69-0173-4BD3-B96A-7A9C5DD12B47}" presName="bgRect" presStyleLbl="bgShp" presStyleIdx="1" presStyleCnt="4" custLinFactNeighborX="2316" custLinFactNeighborY="-4653"/>
      <dgm:spPr/>
    </dgm:pt>
    <dgm:pt modelId="{5088C622-3FFB-47D9-A26D-06054D22A5A7}" type="pres">
      <dgm:prSet presAssocID="{4E8D2E69-0173-4BD3-B96A-7A9C5DD12B47}" presName="iconRect" presStyleLbl="node1" presStyleIdx="1" presStyleCnt="4"/>
      <dgm:spPr>
        <a:blipFill>
          <a:blip xmlns:r="http://schemas.openxmlformats.org/officeDocument/2006/relationships" r:embed="rId3" cstate="email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a:blipFill>
      </dgm:spPr>
    </dgm:pt>
    <dgm:pt modelId="{9FF22361-0B05-4462-BB88-3885C3AC2C02}" type="pres">
      <dgm:prSet presAssocID="{4E8D2E69-0173-4BD3-B96A-7A9C5DD12B47}" presName="spaceRect" presStyleCnt="0"/>
      <dgm:spPr/>
    </dgm:pt>
    <dgm:pt modelId="{DB221D5C-8E51-47CA-9565-DA91D94E4D76}" type="pres">
      <dgm:prSet presAssocID="{4E8D2E69-0173-4BD3-B96A-7A9C5DD12B47}" presName="parTx" presStyleLbl="revTx" presStyleIdx="1" presStyleCnt="4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992BF26A-A15E-47C7-BD99-938750D2A969}" type="pres">
      <dgm:prSet presAssocID="{FEF1E80E-8A9E-4B0A-817C-2A4CFDCF3FB2}" presName="sibTrans" presStyleCnt="0"/>
      <dgm:spPr/>
    </dgm:pt>
    <dgm:pt modelId="{FBDE2D1D-30AD-4684-9397-F4E6543A3644}" type="pres">
      <dgm:prSet presAssocID="{93A6A030-ABAB-4EFA-B539-0FDB3E07C1EF}" presName="compNode" presStyleCnt="0"/>
      <dgm:spPr/>
    </dgm:pt>
    <dgm:pt modelId="{C01A6FD6-644F-4A38-8AAF-FA2CD15EFB95}" type="pres">
      <dgm:prSet presAssocID="{93A6A030-ABAB-4EFA-B539-0FDB3E07C1EF}" presName="bgRect" presStyleLbl="bgShp" presStyleIdx="2" presStyleCnt="4"/>
      <dgm:spPr/>
    </dgm:pt>
    <dgm:pt modelId="{5EA392A0-C484-48E8-81EA-8479B0B6C090}" type="pres">
      <dgm:prSet presAssocID="{93A6A030-ABAB-4EFA-B539-0FDB3E07C1EF}" presName="iconRect" presStyleLbl="node1" presStyleIdx="2" presStyleCnt="4"/>
      <dgm:spPr>
        <a:blipFill>
          <a:blip xmlns:r="http://schemas.openxmlformats.org/officeDocument/2006/relationships" r:embed="rId5" cstate="email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a:blipFill>
      </dgm:spPr>
    </dgm:pt>
    <dgm:pt modelId="{8C399FA1-94C6-4518-9967-9BBB0F60E37D}" type="pres">
      <dgm:prSet presAssocID="{93A6A030-ABAB-4EFA-B539-0FDB3E07C1EF}" presName="spaceRect" presStyleCnt="0"/>
      <dgm:spPr/>
    </dgm:pt>
    <dgm:pt modelId="{0F594D1E-8E8D-452F-9A66-DA5B842B5860}" type="pres">
      <dgm:prSet presAssocID="{93A6A030-ABAB-4EFA-B539-0FDB3E07C1EF}" presName="parTx" presStyleLbl="revTx" presStyleIdx="2" presStyleCnt="4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2D705EC2-CBBE-47E4-AEA2-2AD46F082614}" type="pres">
      <dgm:prSet presAssocID="{BFE0749E-E343-4A6F-BD09-2810EE6B4BD7}" presName="sibTrans" presStyleCnt="0"/>
      <dgm:spPr/>
    </dgm:pt>
    <dgm:pt modelId="{69A5F660-6AC2-4616-9DD2-97B69A02AC94}" type="pres">
      <dgm:prSet presAssocID="{76D56F19-2708-49DB-8F92-D8AC45F23A9A}" presName="compNode" presStyleCnt="0"/>
      <dgm:spPr/>
    </dgm:pt>
    <dgm:pt modelId="{6DC3A653-9B12-4739-B88C-98A411249860}" type="pres">
      <dgm:prSet presAssocID="{76D56F19-2708-49DB-8F92-D8AC45F23A9A}" presName="bgRect" presStyleLbl="bgShp" presStyleIdx="3" presStyleCnt="4"/>
      <dgm:spPr/>
    </dgm:pt>
    <dgm:pt modelId="{9821C656-EFEF-430D-BD29-9D4BB92DACB1}" type="pres">
      <dgm:prSet presAssocID="{76D56F19-2708-49DB-8F92-D8AC45F23A9A}" presName="iconRect" presStyleLbl="node1" presStyleIdx="3" presStyleCnt="4"/>
      <dgm:spPr>
        <a:blipFill>
          <a:blip xmlns:r="http://schemas.openxmlformats.org/officeDocument/2006/relationships" r:embed="rId7" cstate="email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a:blipFill>
      </dgm:spPr>
    </dgm:pt>
    <dgm:pt modelId="{6A33AFBD-FA33-4891-9EEE-80A564935B4E}" type="pres">
      <dgm:prSet presAssocID="{76D56F19-2708-49DB-8F92-D8AC45F23A9A}" presName="spaceRect" presStyleCnt="0"/>
      <dgm:spPr/>
    </dgm:pt>
    <dgm:pt modelId="{F897ECCA-F261-4E89-8F4D-FFABF292E2CC}" type="pres">
      <dgm:prSet presAssocID="{76D56F19-2708-49DB-8F92-D8AC45F23A9A}" presName="parTx" presStyleLbl="revTx" presStyleIdx="3" presStyleCnt="4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8BF2BEDD-0F08-4234-BFF7-2CC7D3E8F4CD}" type="presOf" srcId="{4E8D2E69-0173-4BD3-B96A-7A9C5DD12B47}" destId="{DB221D5C-8E51-47CA-9565-DA91D94E4D76}" srcOrd="0" destOrd="0" presId="urn:microsoft.com/office/officeart/2018/2/layout/IconVerticalSolidList"/>
    <dgm:cxn modelId="{C5E94186-9CB6-4C42-92B3-C546CC53A7B9}" srcId="{D4503D04-C97E-4622-AE07-D0307CB3B4CA}" destId="{AAC263CB-8256-4B03-92FE-1622698FB3E9}" srcOrd="0" destOrd="0" parTransId="{0BEED663-FC38-4EAD-940F-4C475D2C87DB}" sibTransId="{808B76D0-8EC7-469A-93AC-7A6017188A9D}"/>
    <dgm:cxn modelId="{A1D3E2C4-8379-46E4-A4C9-C725E9E439C9}" type="presOf" srcId="{AAC263CB-8256-4B03-92FE-1622698FB3E9}" destId="{7AD3242E-FC26-455F-B6ED-8FC692CBD89E}" srcOrd="0" destOrd="0" presId="urn:microsoft.com/office/officeart/2018/2/layout/IconVerticalSolidList"/>
    <dgm:cxn modelId="{4B40C8DC-6B57-4F5B-8440-7241C649700B}" srcId="{D4503D04-C97E-4622-AE07-D0307CB3B4CA}" destId="{93A6A030-ABAB-4EFA-B539-0FDB3E07C1EF}" srcOrd="2" destOrd="0" parTransId="{3D674B97-6DC6-4A12-85BA-0976D3064237}" sibTransId="{BFE0749E-E343-4A6F-BD09-2810EE6B4BD7}"/>
    <dgm:cxn modelId="{5E984321-1FBB-4906-8165-24C48B6C7197}" type="presOf" srcId="{76D56F19-2708-49DB-8F92-D8AC45F23A9A}" destId="{F897ECCA-F261-4E89-8F4D-FFABF292E2CC}" srcOrd="0" destOrd="0" presId="urn:microsoft.com/office/officeart/2018/2/layout/IconVerticalSolidList"/>
    <dgm:cxn modelId="{0F866C41-EB5F-47BD-A2CD-A58671F15B67}" srcId="{D4503D04-C97E-4622-AE07-D0307CB3B4CA}" destId="{4E8D2E69-0173-4BD3-B96A-7A9C5DD12B47}" srcOrd="1" destOrd="0" parTransId="{B954BF22-E3B3-4A1C-802E-590228BE2D9C}" sibTransId="{FEF1E80E-8A9E-4B0A-817C-2A4CFDCF3FB2}"/>
    <dgm:cxn modelId="{88F395BA-C3DB-4D6C-9446-421F4BC61D88}" type="presOf" srcId="{93A6A030-ABAB-4EFA-B539-0FDB3E07C1EF}" destId="{0F594D1E-8E8D-452F-9A66-DA5B842B5860}" srcOrd="0" destOrd="0" presId="urn:microsoft.com/office/officeart/2018/2/layout/IconVerticalSolidList"/>
    <dgm:cxn modelId="{32E90211-17E0-4DDF-9274-DD3E46D811B8}" srcId="{D4503D04-C97E-4622-AE07-D0307CB3B4CA}" destId="{76D56F19-2708-49DB-8F92-D8AC45F23A9A}" srcOrd="3" destOrd="0" parTransId="{9D5610C2-0A12-494A-AC46-8DD17C08B09F}" sibTransId="{EC8965A1-F755-4945-8AAC-DCF1F68F011E}"/>
    <dgm:cxn modelId="{1D144FE1-7D76-4966-BE74-6781FCC3D0BC}" type="presOf" srcId="{D4503D04-C97E-4622-AE07-D0307CB3B4CA}" destId="{39166502-40B2-441C-8391-3FB2E3F462D9}" srcOrd="0" destOrd="0" presId="urn:microsoft.com/office/officeart/2018/2/layout/IconVerticalSolidList"/>
    <dgm:cxn modelId="{6F519227-8E34-42D9-9172-D2536C0670AC}" type="presParOf" srcId="{39166502-40B2-441C-8391-3FB2E3F462D9}" destId="{2FE2D3FA-309E-4C49-82F5-739475F937A2}" srcOrd="0" destOrd="0" presId="urn:microsoft.com/office/officeart/2018/2/layout/IconVerticalSolidList"/>
    <dgm:cxn modelId="{258FB7B3-E8B1-472C-9CE4-2A4870808028}" type="presParOf" srcId="{2FE2D3FA-309E-4C49-82F5-739475F937A2}" destId="{A913A8AD-8B01-4110-A29F-10CC5F7A2D5A}" srcOrd="0" destOrd="0" presId="urn:microsoft.com/office/officeart/2018/2/layout/IconVerticalSolidList"/>
    <dgm:cxn modelId="{54BF22C8-0C21-46DF-9DD5-EE6D7542C733}" type="presParOf" srcId="{2FE2D3FA-309E-4C49-82F5-739475F937A2}" destId="{25B2245B-A34B-48ED-A134-55D6D3C49DD6}" srcOrd="1" destOrd="0" presId="urn:microsoft.com/office/officeart/2018/2/layout/IconVerticalSolidList"/>
    <dgm:cxn modelId="{D6A09906-0E8F-4C3B-8D1F-50F187268E6F}" type="presParOf" srcId="{2FE2D3FA-309E-4C49-82F5-739475F937A2}" destId="{A4182B5C-E0A1-40BE-97BB-895E1E017E1E}" srcOrd="2" destOrd="0" presId="urn:microsoft.com/office/officeart/2018/2/layout/IconVerticalSolidList"/>
    <dgm:cxn modelId="{D17FABBC-A9C6-4385-989A-8B83857B7DC3}" type="presParOf" srcId="{2FE2D3FA-309E-4C49-82F5-739475F937A2}" destId="{7AD3242E-FC26-455F-B6ED-8FC692CBD89E}" srcOrd="3" destOrd="0" presId="urn:microsoft.com/office/officeart/2018/2/layout/IconVerticalSolidList"/>
    <dgm:cxn modelId="{8D3B6BCF-3C08-4122-8FBF-5D2F6F2EC7AE}" type="presParOf" srcId="{39166502-40B2-441C-8391-3FB2E3F462D9}" destId="{594CB585-2BEC-4328-A7FA-33C488D58783}" srcOrd="1" destOrd="0" presId="urn:microsoft.com/office/officeart/2018/2/layout/IconVerticalSolidList"/>
    <dgm:cxn modelId="{EC7611AF-2A12-48FF-9D9A-648CA7FB6F4D}" type="presParOf" srcId="{39166502-40B2-441C-8391-3FB2E3F462D9}" destId="{2719FFC6-2D0F-438B-8997-447483C0AD39}" srcOrd="2" destOrd="0" presId="urn:microsoft.com/office/officeart/2018/2/layout/IconVerticalSolidList"/>
    <dgm:cxn modelId="{FAB48890-5367-430D-9EBE-E6E35660162D}" type="presParOf" srcId="{2719FFC6-2D0F-438B-8997-447483C0AD39}" destId="{8AC75408-A83A-4B24-A30F-7377A08565C6}" srcOrd="0" destOrd="0" presId="urn:microsoft.com/office/officeart/2018/2/layout/IconVerticalSolidList"/>
    <dgm:cxn modelId="{CFBB2FDD-B86E-4FCB-8413-0BE428D4C044}" type="presParOf" srcId="{2719FFC6-2D0F-438B-8997-447483C0AD39}" destId="{5088C622-3FFB-47D9-A26D-06054D22A5A7}" srcOrd="1" destOrd="0" presId="urn:microsoft.com/office/officeart/2018/2/layout/IconVerticalSolidList"/>
    <dgm:cxn modelId="{97DAD1D3-836C-421B-9745-3FCFA32629D1}" type="presParOf" srcId="{2719FFC6-2D0F-438B-8997-447483C0AD39}" destId="{9FF22361-0B05-4462-BB88-3885C3AC2C02}" srcOrd="2" destOrd="0" presId="urn:microsoft.com/office/officeart/2018/2/layout/IconVerticalSolidList"/>
    <dgm:cxn modelId="{8B89B26C-295A-43C9-AA1F-A8184BE26E11}" type="presParOf" srcId="{2719FFC6-2D0F-438B-8997-447483C0AD39}" destId="{DB221D5C-8E51-47CA-9565-DA91D94E4D76}" srcOrd="3" destOrd="0" presId="urn:microsoft.com/office/officeart/2018/2/layout/IconVerticalSolidList"/>
    <dgm:cxn modelId="{355E1435-2B7D-4F61-9755-6D1FE4EC0D45}" type="presParOf" srcId="{39166502-40B2-441C-8391-3FB2E3F462D9}" destId="{992BF26A-A15E-47C7-BD99-938750D2A969}" srcOrd="3" destOrd="0" presId="urn:microsoft.com/office/officeart/2018/2/layout/IconVerticalSolidList"/>
    <dgm:cxn modelId="{74B87B77-EB05-455D-BF33-9CE100E93E13}" type="presParOf" srcId="{39166502-40B2-441C-8391-3FB2E3F462D9}" destId="{FBDE2D1D-30AD-4684-9397-F4E6543A3644}" srcOrd="4" destOrd="0" presId="urn:microsoft.com/office/officeart/2018/2/layout/IconVerticalSolidList"/>
    <dgm:cxn modelId="{80805B23-E022-4885-8573-EADB1FCA4E17}" type="presParOf" srcId="{FBDE2D1D-30AD-4684-9397-F4E6543A3644}" destId="{C01A6FD6-644F-4A38-8AAF-FA2CD15EFB95}" srcOrd="0" destOrd="0" presId="urn:microsoft.com/office/officeart/2018/2/layout/IconVerticalSolidList"/>
    <dgm:cxn modelId="{5FEC5ECF-011C-40F8-8D02-6B18C846AB15}" type="presParOf" srcId="{FBDE2D1D-30AD-4684-9397-F4E6543A3644}" destId="{5EA392A0-C484-48E8-81EA-8479B0B6C090}" srcOrd="1" destOrd="0" presId="urn:microsoft.com/office/officeart/2018/2/layout/IconVerticalSolidList"/>
    <dgm:cxn modelId="{2A001BA1-B377-40C0-B1C8-2111E58CF3EE}" type="presParOf" srcId="{FBDE2D1D-30AD-4684-9397-F4E6543A3644}" destId="{8C399FA1-94C6-4518-9967-9BBB0F60E37D}" srcOrd="2" destOrd="0" presId="urn:microsoft.com/office/officeart/2018/2/layout/IconVerticalSolidList"/>
    <dgm:cxn modelId="{296EBC4E-7127-431F-B139-0E21E4C050C9}" type="presParOf" srcId="{FBDE2D1D-30AD-4684-9397-F4E6543A3644}" destId="{0F594D1E-8E8D-452F-9A66-DA5B842B5860}" srcOrd="3" destOrd="0" presId="urn:microsoft.com/office/officeart/2018/2/layout/IconVerticalSolidList"/>
    <dgm:cxn modelId="{EB5A37CE-0834-4517-B739-8BFF5A7DF974}" type="presParOf" srcId="{39166502-40B2-441C-8391-3FB2E3F462D9}" destId="{2D705EC2-CBBE-47E4-AEA2-2AD46F082614}" srcOrd="5" destOrd="0" presId="urn:microsoft.com/office/officeart/2018/2/layout/IconVerticalSolidList"/>
    <dgm:cxn modelId="{893EDCD6-D292-4A03-B9FD-A6269E9D972C}" type="presParOf" srcId="{39166502-40B2-441C-8391-3FB2E3F462D9}" destId="{69A5F660-6AC2-4616-9DD2-97B69A02AC94}" srcOrd="6" destOrd="0" presId="urn:microsoft.com/office/officeart/2018/2/layout/IconVerticalSolidList"/>
    <dgm:cxn modelId="{7D08640A-9993-4A75-B2AD-90CDE12EF035}" type="presParOf" srcId="{69A5F660-6AC2-4616-9DD2-97B69A02AC94}" destId="{6DC3A653-9B12-4739-B88C-98A411249860}" srcOrd="0" destOrd="0" presId="urn:microsoft.com/office/officeart/2018/2/layout/IconVerticalSolidList"/>
    <dgm:cxn modelId="{C381C801-E7CF-42DD-845B-B5F606826C2E}" type="presParOf" srcId="{69A5F660-6AC2-4616-9DD2-97B69A02AC94}" destId="{9821C656-EFEF-430D-BD29-9D4BB92DACB1}" srcOrd="1" destOrd="0" presId="urn:microsoft.com/office/officeart/2018/2/layout/IconVerticalSolidList"/>
    <dgm:cxn modelId="{9E1AB43D-3936-4902-8F88-458AD4D680C0}" type="presParOf" srcId="{69A5F660-6AC2-4616-9DD2-97B69A02AC94}" destId="{6A33AFBD-FA33-4891-9EEE-80A564935B4E}" srcOrd="2" destOrd="0" presId="urn:microsoft.com/office/officeart/2018/2/layout/IconVerticalSolidList"/>
    <dgm:cxn modelId="{B83949E0-9863-4B05-B9F1-176C2824D415}" type="presParOf" srcId="{69A5F660-6AC2-4616-9DD2-97B69A02AC94}" destId="{F897ECCA-F261-4E89-8F4D-FFABF292E2CC}" srcOrd="3" destOrd="0" presId="urn:microsoft.com/office/officeart/2018/2/layout/IconVerticalSolidLis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Группа 1"/>
      <dsp:cNvGrpSpPr/>
    </dsp:nvGrpSpPr>
    <dsp:grpSpPr>
      <a:xfrm>
        <a:off x="0" y="0"/>
        <a:ext cx="3724657" cy="3541714"/>
        <a:chOff x="0" y="0"/>
        <a:chExt cx="3724657" cy="3541714"/>
      </a:xfrm>
    </dsp:grpSpPr>
    <dsp:sp modelId="{A913A8AD-8B01-4110-A29F-10CC5F7A2D5A}">
      <dsp:nvSpPr>
        <dsp:cNvPr id="3" name="Скругленный прямоугольник 2"/>
        <dsp:cNvSpPr/>
      </dsp:nvSpPr>
      <dsp:spPr bwMode="white">
        <a:xfrm>
          <a:off x="0" y="0"/>
          <a:ext cx="3724657" cy="745624"/>
        </a:xfrm>
        <a:prstGeom prst="roundRect">
          <a:avLst>
            <a:gd name="adj" fmla="val 10000"/>
          </a:avLst>
        </a:prstGeom>
      </dsp:spPr>
      <dsp:style>
        <a:lnRef idx="0">
          <a:schemeClr val="dk1"/>
        </a:lnRef>
        <a:fillRef idx="1">
          <a:schemeClr val="bg1">
            <a:lumMod val="95000"/>
          </a:schemeClr>
        </a:fillRef>
        <a:effectRef idx="0">
          <a:scrgbClr r="0" g="0" b="0"/>
        </a:effectRef>
        <a:fontRef idx="minor"/>
      </dsp:style>
      <dsp:txXfrm>
        <a:off x="0" y="0"/>
        <a:ext cx="3724657" cy="745624"/>
      </dsp:txXfrm>
    </dsp:sp>
    <dsp:sp modelId="{25B2245B-A34B-48ED-A134-55D6D3C49DD6}">
      <dsp:nvSpPr>
        <dsp:cNvPr id="4" name="Прямоугольник 3"/>
        <dsp:cNvSpPr/>
      </dsp:nvSpPr>
      <dsp:spPr bwMode="white">
        <a:xfrm>
          <a:off x="225551" y="167765"/>
          <a:ext cx="410093" cy="410093"/>
        </a:xfrm>
        <a:prstGeom prst="rect">
          <a:avLst/>
        </a:prstGeom>
        <a:blipFill>
          <a:blip r:embed="rId1" cstate="email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sp:spPr>
      <dsp:style>
        <a:lnRef idx="2">
          <a:schemeClr val="lt1">
            <a:alpha val="0"/>
          </a:schemeClr>
        </a:lnRef>
        <a:fillRef idx="1">
          <a:schemeClr val="accent2">
            <a:hueOff val="0"/>
            <a:satOff val="0"/>
            <a:lumOff val="0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Xfrm>
        <a:off x="225551" y="167765"/>
        <a:ext cx="410093" cy="410093"/>
      </dsp:txXfrm>
    </dsp:sp>
    <dsp:sp modelId="{7AD3242E-FC26-455F-B6ED-8FC692CBD89E}">
      <dsp:nvSpPr>
        <dsp:cNvPr id="5" name="Прямоугольник 4"/>
        <dsp:cNvSpPr/>
      </dsp:nvSpPr>
      <dsp:spPr bwMode="white">
        <a:xfrm>
          <a:off x="861196" y="0"/>
          <a:ext cx="2863461" cy="745624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78911" tIns="78911" rIns="78911" bIns="78911" rtlCol="0" anchor="ctr"/>
        <a:lstStyle>
          <a:lvl1pPr algn="l">
            <a:defRPr sz="1500"/>
          </a:lvl1pPr>
          <a:lvl2pPr marL="57150" indent="-57150" algn="l">
            <a:defRPr sz="1100"/>
          </a:lvl2pPr>
          <a:lvl3pPr marL="114300" indent="-57150" algn="l">
            <a:defRPr sz="1100"/>
          </a:lvl3pPr>
          <a:lvl4pPr marL="171450" indent="-57150" algn="l">
            <a:defRPr sz="1100"/>
          </a:lvl4pPr>
          <a:lvl5pPr marL="228600" indent="-57150" algn="l">
            <a:defRPr sz="1100"/>
          </a:lvl5pPr>
          <a:lvl6pPr marL="285750" indent="-57150" algn="l">
            <a:defRPr sz="1100"/>
          </a:lvl6pPr>
          <a:lvl7pPr marL="342900" indent="-57150" algn="l">
            <a:defRPr sz="1100"/>
          </a:lvl7pPr>
          <a:lvl8pPr marL="400050" indent="-57150" algn="l">
            <a:defRPr sz="1100"/>
          </a:lvl8pPr>
          <a:lvl9pPr marL="457200" indent="-57150" algn="l">
            <a:defRPr sz="11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noProof="0" dirty="0" smtClean="0">
              <a:solidFill>
                <a:schemeClr val="tx1"/>
              </a:solidFill>
              <a:latin typeface="Bahnschrift SemiBold" panose="020B0502040204020203" pitchFamily="34" charset="0"/>
            </a:rPr>
            <a:t>1 место в 2024-2025 годах в олимпиаде «Е-фактор»</a:t>
          </a:r>
          <a:endParaRPr lang="ru-RU" noProof="0" dirty="0">
            <a:solidFill>
              <a:schemeClr val="tx1"/>
            </a:solidFill>
            <a:latin typeface="Bahnschrift SemiBold" panose="020B0502040204020203" pitchFamily="34" charset="0"/>
          </a:endParaRPr>
        </a:p>
      </dsp:txBody>
      <dsp:txXfrm>
        <a:off x="861196" y="0"/>
        <a:ext cx="2863461" cy="745624"/>
      </dsp:txXfrm>
    </dsp:sp>
    <dsp:sp modelId="{8AC75408-A83A-4B24-A30F-7377A08565C6}">
      <dsp:nvSpPr>
        <dsp:cNvPr id="6" name="Скругленный прямоугольник 5"/>
        <dsp:cNvSpPr/>
      </dsp:nvSpPr>
      <dsp:spPr bwMode="white">
        <a:xfrm>
          <a:off x="0" y="897336"/>
          <a:ext cx="3724657" cy="745624"/>
        </a:xfrm>
        <a:prstGeom prst="roundRect">
          <a:avLst>
            <a:gd name="adj" fmla="val 10000"/>
          </a:avLst>
        </a:prstGeom>
      </dsp:spPr>
      <dsp:style>
        <a:lnRef idx="0">
          <a:schemeClr val="dk1"/>
        </a:lnRef>
        <a:fillRef idx="1">
          <a:schemeClr val="bg1">
            <a:lumMod val="95000"/>
          </a:schemeClr>
        </a:fillRef>
        <a:effectRef idx="0">
          <a:scrgbClr r="0" g="0" b="0"/>
        </a:effectRef>
        <a:fontRef idx="minor"/>
      </dsp:style>
      <dsp:txXfrm>
        <a:off x="0" y="897336"/>
        <a:ext cx="3724657" cy="745624"/>
      </dsp:txXfrm>
    </dsp:sp>
    <dsp:sp modelId="{5088C622-3FFB-47D9-A26D-06054D22A5A7}">
      <dsp:nvSpPr>
        <dsp:cNvPr id="7" name="Прямоугольник 6"/>
        <dsp:cNvSpPr/>
      </dsp:nvSpPr>
      <dsp:spPr bwMode="white">
        <a:xfrm>
          <a:off x="225551" y="1099795"/>
          <a:ext cx="410093" cy="410093"/>
        </a:xfrm>
        <a:prstGeom prst="rect">
          <a:avLst/>
        </a:prstGeom>
        <a:blipFill>
          <a:blip r:embed="rId3" cstate="email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sp:spPr>
      <dsp:style>
        <a:lnRef idx="2">
          <a:schemeClr val="lt1">
            <a:alpha val="0"/>
          </a:schemeClr>
        </a:lnRef>
        <a:fillRef idx="1">
          <a:schemeClr val="accent2">
            <a:hueOff val="-199999"/>
            <a:satOff val="10850"/>
            <a:lumOff val="3268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Xfrm>
        <a:off x="225551" y="1099795"/>
        <a:ext cx="410093" cy="410093"/>
      </dsp:txXfrm>
    </dsp:sp>
    <dsp:sp modelId="{DB221D5C-8E51-47CA-9565-DA91D94E4D76}">
      <dsp:nvSpPr>
        <dsp:cNvPr id="8" name="Прямоугольник 7"/>
        <dsp:cNvSpPr/>
      </dsp:nvSpPr>
      <dsp:spPr bwMode="white">
        <a:xfrm>
          <a:off x="861196" y="932030"/>
          <a:ext cx="2863461" cy="745624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78911" tIns="78911" rIns="78911" bIns="78911" rtlCol="0" anchor="ctr"/>
        <a:lstStyle>
          <a:lvl1pPr algn="l">
            <a:defRPr sz="1500"/>
          </a:lvl1pPr>
          <a:lvl2pPr marL="57150" indent="-57150" algn="l">
            <a:defRPr sz="1100"/>
          </a:lvl2pPr>
          <a:lvl3pPr marL="114300" indent="-57150" algn="l">
            <a:defRPr sz="1100"/>
          </a:lvl3pPr>
          <a:lvl4pPr marL="171450" indent="-57150" algn="l">
            <a:defRPr sz="1100"/>
          </a:lvl4pPr>
          <a:lvl5pPr marL="228600" indent="-57150" algn="l">
            <a:defRPr sz="1100"/>
          </a:lvl5pPr>
          <a:lvl6pPr marL="285750" indent="-57150" algn="l">
            <a:defRPr sz="1100"/>
          </a:lvl6pPr>
          <a:lvl7pPr marL="342900" indent="-57150" algn="l">
            <a:defRPr sz="1100"/>
          </a:lvl7pPr>
          <a:lvl8pPr marL="400050" indent="-57150" algn="l">
            <a:defRPr sz="1100"/>
          </a:lvl8pPr>
          <a:lvl9pPr marL="457200" indent="-57150" algn="l">
            <a:defRPr sz="11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noProof="0" dirty="0" smtClean="0">
              <a:solidFill>
                <a:schemeClr val="tx1"/>
              </a:solidFill>
              <a:latin typeface="Bahnschrift SemiBold" panose="020B0502040204020203" pitchFamily="34" charset="0"/>
            </a:rPr>
            <a:t>Обучение по специальной программе в «Сириус»</a:t>
          </a:r>
          <a:endParaRPr lang="ru-RU" noProof="0" dirty="0">
            <a:solidFill>
              <a:schemeClr val="tx1"/>
            </a:solidFill>
            <a:latin typeface="Bahnschrift SemiBold" panose="020B0502040204020203" pitchFamily="34" charset="0"/>
          </a:endParaRPr>
        </a:p>
      </dsp:txBody>
      <dsp:txXfrm>
        <a:off x="861196" y="932030"/>
        <a:ext cx="2863461" cy="745624"/>
      </dsp:txXfrm>
    </dsp:sp>
    <dsp:sp modelId="{C01A6FD6-644F-4A38-8AAF-FA2CD15EFB95}">
      <dsp:nvSpPr>
        <dsp:cNvPr id="9" name="Скругленный прямоугольник 8"/>
        <dsp:cNvSpPr/>
      </dsp:nvSpPr>
      <dsp:spPr bwMode="white">
        <a:xfrm>
          <a:off x="0" y="1864060"/>
          <a:ext cx="3724657" cy="745624"/>
        </a:xfrm>
        <a:prstGeom prst="roundRect">
          <a:avLst>
            <a:gd name="adj" fmla="val 10000"/>
          </a:avLst>
        </a:prstGeom>
      </dsp:spPr>
      <dsp:style>
        <a:lnRef idx="0">
          <a:schemeClr val="dk1"/>
        </a:lnRef>
        <a:fillRef idx="1">
          <a:schemeClr val="bg1">
            <a:lumMod val="95000"/>
          </a:schemeClr>
        </a:fillRef>
        <a:effectRef idx="0">
          <a:scrgbClr r="0" g="0" b="0"/>
        </a:effectRef>
        <a:fontRef idx="minor"/>
      </dsp:style>
      <dsp:txXfrm>
        <a:off x="0" y="1864060"/>
        <a:ext cx="3724657" cy="745624"/>
      </dsp:txXfrm>
    </dsp:sp>
    <dsp:sp modelId="{5EA392A0-C484-48E8-81EA-8479B0B6C090}">
      <dsp:nvSpPr>
        <dsp:cNvPr id="10" name="Прямоугольник 9"/>
        <dsp:cNvSpPr/>
      </dsp:nvSpPr>
      <dsp:spPr bwMode="white">
        <a:xfrm>
          <a:off x="225551" y="2031825"/>
          <a:ext cx="410093" cy="410093"/>
        </a:xfrm>
        <a:prstGeom prst="rect">
          <a:avLst/>
        </a:prstGeom>
        <a:blipFill>
          <a:blip r:embed="rId5" cstate="email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sp:spPr>
      <dsp:style>
        <a:lnRef idx="2">
          <a:schemeClr val="lt1">
            <a:alpha val="0"/>
          </a:schemeClr>
        </a:lnRef>
        <a:fillRef idx="1">
          <a:schemeClr val="accent2">
            <a:hueOff val="-399999"/>
            <a:satOff val="21699"/>
            <a:lumOff val="6536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Xfrm>
        <a:off x="225551" y="2031825"/>
        <a:ext cx="410093" cy="410093"/>
      </dsp:txXfrm>
    </dsp:sp>
    <dsp:sp modelId="{0F594D1E-8E8D-452F-9A66-DA5B842B5860}">
      <dsp:nvSpPr>
        <dsp:cNvPr id="11" name="Прямоугольник 10"/>
        <dsp:cNvSpPr/>
      </dsp:nvSpPr>
      <dsp:spPr bwMode="white">
        <a:xfrm>
          <a:off x="861196" y="1864060"/>
          <a:ext cx="2863461" cy="745624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78911" tIns="78911" rIns="78911" bIns="78911" rtlCol="0" anchor="ctr"/>
        <a:lstStyle>
          <a:lvl1pPr algn="l">
            <a:defRPr sz="1500"/>
          </a:lvl1pPr>
          <a:lvl2pPr marL="57150" indent="-57150" algn="l">
            <a:defRPr sz="1100"/>
          </a:lvl2pPr>
          <a:lvl3pPr marL="114300" indent="-57150" algn="l">
            <a:defRPr sz="1100"/>
          </a:lvl3pPr>
          <a:lvl4pPr marL="171450" indent="-57150" algn="l">
            <a:defRPr sz="1100"/>
          </a:lvl4pPr>
          <a:lvl5pPr marL="228600" indent="-57150" algn="l">
            <a:defRPr sz="1100"/>
          </a:lvl5pPr>
          <a:lvl6pPr marL="285750" indent="-57150" algn="l">
            <a:defRPr sz="1100"/>
          </a:lvl6pPr>
          <a:lvl7pPr marL="342900" indent="-57150" algn="l">
            <a:defRPr sz="1100"/>
          </a:lvl7pPr>
          <a:lvl8pPr marL="400050" indent="-57150" algn="l">
            <a:defRPr sz="1100"/>
          </a:lvl8pPr>
          <a:lvl9pPr marL="457200" indent="-57150" algn="l">
            <a:defRPr sz="11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noProof="0" dirty="0" smtClean="0">
              <a:solidFill>
                <a:schemeClr val="tx1"/>
              </a:solidFill>
              <a:latin typeface="Bahnschrift SemiBold SemiCondensed" panose="020B0502040204020203" pitchFamily="34" charset="0"/>
            </a:rPr>
            <a:t>Активное участие в форумах и съездах школьников РФ</a:t>
          </a:r>
          <a:endParaRPr lang="ru-RU" noProof="0" dirty="0">
            <a:solidFill>
              <a:schemeClr val="tx1"/>
            </a:solidFill>
            <a:latin typeface="Bahnschrift SemiBold SemiCondensed" panose="020B0502040204020203" pitchFamily="34" charset="0"/>
          </a:endParaRPr>
        </a:p>
      </dsp:txBody>
      <dsp:txXfrm>
        <a:off x="861196" y="1864060"/>
        <a:ext cx="2863461" cy="745624"/>
      </dsp:txXfrm>
    </dsp:sp>
    <dsp:sp modelId="{6DC3A653-9B12-4739-B88C-98A411249860}">
      <dsp:nvSpPr>
        <dsp:cNvPr id="12" name="Скругленный прямоугольник 11"/>
        <dsp:cNvSpPr/>
      </dsp:nvSpPr>
      <dsp:spPr bwMode="white">
        <a:xfrm>
          <a:off x="0" y="2796090"/>
          <a:ext cx="3724657" cy="745624"/>
        </a:xfrm>
        <a:prstGeom prst="roundRect">
          <a:avLst>
            <a:gd name="adj" fmla="val 10000"/>
          </a:avLst>
        </a:prstGeom>
      </dsp:spPr>
      <dsp:style>
        <a:lnRef idx="0">
          <a:schemeClr val="dk1"/>
        </a:lnRef>
        <a:fillRef idx="1">
          <a:schemeClr val="bg1">
            <a:lumMod val="95000"/>
          </a:schemeClr>
        </a:fillRef>
        <a:effectRef idx="0">
          <a:scrgbClr r="0" g="0" b="0"/>
        </a:effectRef>
        <a:fontRef idx="minor"/>
      </dsp:style>
      <dsp:txXfrm>
        <a:off x="0" y="2796090"/>
        <a:ext cx="3724657" cy="745624"/>
      </dsp:txXfrm>
    </dsp:sp>
    <dsp:sp modelId="{9821C656-EFEF-430D-BD29-9D4BB92DACB1}">
      <dsp:nvSpPr>
        <dsp:cNvPr id="13" name="Прямоугольник 12"/>
        <dsp:cNvSpPr/>
      </dsp:nvSpPr>
      <dsp:spPr bwMode="white">
        <a:xfrm>
          <a:off x="225551" y="2963855"/>
          <a:ext cx="410093" cy="410093"/>
        </a:xfrm>
        <a:prstGeom prst="rect">
          <a:avLst/>
        </a:prstGeom>
        <a:blipFill>
          <a:blip r:embed="rId7" cstate="email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sp:spPr>
      <dsp:style>
        <a:lnRef idx="2">
          <a:schemeClr val="lt1">
            <a:alpha val="0"/>
          </a:schemeClr>
        </a:lnRef>
        <a:fillRef idx="1">
          <a:schemeClr val="accent2">
            <a:hueOff val="-600000"/>
            <a:satOff val="32549"/>
            <a:lumOff val="9804"/>
            <a:alpha val="100000"/>
          </a:schemeClr>
        </a:fillRef>
        <a:effectRef idx="0">
          <a:scrgbClr r="0" g="0" b="0"/>
        </a:effectRef>
        <a:fontRef idx="minor">
          <a:schemeClr val="lt1"/>
        </a:fontRef>
      </dsp:style>
      <dsp:txXfrm>
        <a:off x="225551" y="2963855"/>
        <a:ext cx="410093" cy="410093"/>
      </dsp:txXfrm>
    </dsp:sp>
    <dsp:sp modelId="{F897ECCA-F261-4E89-8F4D-FFABF292E2CC}">
      <dsp:nvSpPr>
        <dsp:cNvPr id="14" name="Прямоугольник 13"/>
        <dsp:cNvSpPr/>
      </dsp:nvSpPr>
      <dsp:spPr bwMode="white">
        <a:xfrm>
          <a:off x="861196" y="2796090"/>
          <a:ext cx="2863461" cy="745624"/>
        </a:xfrm>
        <a:prstGeom prst="rect">
          <a:avLst/>
        </a:prstGeom>
      </dsp:spPr>
      <dsp:style>
        <a:lnRef idx="0">
          <a:schemeClr val="dk1">
            <a:alpha val="0"/>
          </a:schemeClr>
        </a:lnRef>
        <a:fillRef idx="0">
          <a:schemeClr val="lt1">
            <a:alpha val="0"/>
          </a:schemeClr>
        </a:fillRef>
        <a:effectRef idx="0">
          <a:scrgbClr r="0" g="0" b="0"/>
        </a:effectRef>
        <a:fontRef idx="minor"/>
      </dsp:style>
      <dsp:txBody>
        <a:bodyPr lIns="78911" tIns="78911" rIns="78911" bIns="78911" rtlCol="0" anchor="ctr"/>
        <a:lstStyle>
          <a:lvl1pPr algn="l">
            <a:defRPr sz="1500"/>
          </a:lvl1pPr>
          <a:lvl2pPr marL="57150" indent="-57150" algn="l">
            <a:defRPr sz="1100"/>
          </a:lvl2pPr>
          <a:lvl3pPr marL="114300" indent="-57150" algn="l">
            <a:defRPr sz="1100"/>
          </a:lvl3pPr>
          <a:lvl4pPr marL="171450" indent="-57150" algn="l">
            <a:defRPr sz="1100"/>
          </a:lvl4pPr>
          <a:lvl5pPr marL="228600" indent="-57150" algn="l">
            <a:defRPr sz="1100"/>
          </a:lvl5pPr>
          <a:lvl6pPr marL="285750" indent="-57150" algn="l">
            <a:defRPr sz="1100"/>
          </a:lvl6pPr>
          <a:lvl7pPr marL="342900" indent="-57150" algn="l">
            <a:defRPr sz="1100"/>
          </a:lvl7pPr>
          <a:lvl8pPr marL="400050" indent="-57150" algn="l">
            <a:defRPr sz="1100"/>
          </a:lvl8pPr>
          <a:lvl9pPr marL="457200" indent="-57150" algn="l">
            <a:defRPr sz="1100"/>
          </a:lvl9pPr>
        </a:lstStyle>
        <a:p>
          <a:pPr lvl="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noProof="0" dirty="0" smtClean="0">
              <a:solidFill>
                <a:schemeClr val="tx1"/>
              </a:solidFill>
              <a:latin typeface="Bahnschrift SemiBold SemiCondensed" panose="020B0502040204020203" pitchFamily="34" charset="0"/>
            </a:rPr>
            <a:t>Победа в научно-технологических конкурсах </a:t>
          </a:r>
          <a:endParaRPr lang="ru-RU" noProof="0" dirty="0">
            <a:solidFill>
              <a:schemeClr val="tx1"/>
            </a:solidFill>
            <a:latin typeface="Bahnschrift SemiBold SemiCondensed" panose="020B0502040204020203" pitchFamily="34" charset="0"/>
          </a:endParaRPr>
        </a:p>
      </dsp:txBody>
      <dsp:txXfrm>
        <a:off x="861196" y="2796090"/>
        <a:ext cx="2863461" cy="7456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parTxLTRAlign" val="l"/>
            <dgm:param type="parTxRTLAlign" val="r"/>
            <dgm:param type="shpTxLTRAlignCh" val="l"/>
            <dgm:param type="shpTxRTLAlignCh" val="r"/>
            <dgm:param type="txAnchorVert" val="mid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parTxLTRAlign" val="l"/>
                <dgm:param type="parTxRTLAlign" val="r"/>
                <dgm:param type="shpTxLTRAlignCh" val="l"/>
                <dgm:param type="shpTxRTLAlignCh" val="r"/>
                <dgm:param type="stBulletLvl" val="0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BBDA83-60F2-4E0C-99F1-3B198C71DA2A}" type="datetimeFigureOut">
              <a:rPr lang="ru-RU" smtClean="0"/>
              <a:pPr/>
              <a:t>16.04.2025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6BC633-CCA9-47F5-BCED-A56AA433DCD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7E1020-F5BA-43CF-AAA9-C04B3B12EF98}" type="datetimeFigureOut">
              <a:rPr lang="ru-RU" smtClean="0"/>
              <a:pPr/>
              <a:t>16.04.2025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D73D1A-6084-4304-99B6-284B940079F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73D1A-6084-4304-99B6-284B940079FF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EF5C41-B418-41F9-8BA6-2EC234803DA0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73D1A-6084-4304-99B6-284B940079FF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73D1A-6084-4304-99B6-284B940079FF}" type="slidenum">
              <a:rPr lang="ru-RU" smtClean="0"/>
              <a:pPr/>
              <a:t>4</a:t>
            </a:fld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73D1A-6084-4304-99B6-284B940079FF}" type="slidenum">
              <a:rPr lang="ru-RU" smtClean="0"/>
              <a:pPr/>
              <a:t>5</a:t>
            </a:fld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73D1A-6084-4304-99B6-284B940079FF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73D1A-6084-4304-99B6-284B940079FF}" type="slidenum">
              <a:rPr lang="ru-RU" smtClean="0"/>
              <a:pPr/>
              <a:t>8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 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rtlCol="0"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45C8F0DE-DCFB-4354-8112-588B45C19F1A}" type="datetime1">
              <a:rPr lang="ru-RU" smtClean="0"/>
              <a:pPr rtl="0"/>
              <a:t>16.04.2025</a:t>
            </a:fld>
            <a:endParaRPr lang="ru-RU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D57F1E4F-1CFF-5643-939E-217C01CDF565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9" name="Заголовок 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 2"/>
          <p:cNvSpPr>
            <a:spLocks noGrp="1"/>
          </p:cNvSpPr>
          <p:nvPr>
            <p:ph type="body" orient="vert" idx="1"/>
          </p:nvPr>
        </p:nvSpPr>
        <p:spPr/>
        <p:txBody>
          <a:bodyPr vert="eaVert" rtlCol="0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DB28829-F9CE-4A60-BAD2-B30F1BE4EFBD}" type="datetime1">
              <a:rPr lang="ru-RU" smtClean="0"/>
              <a:pPr rtl="0"/>
              <a:t>16.04.2025</a:t>
            </a:fld>
            <a:endParaRPr lang="ru-RU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 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 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rtlCol="0" anchor="t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7638BE5-3B62-4C03-A438-E1216F2C074B}" type="datetime1">
              <a:rPr lang="ru-RU" smtClean="0"/>
              <a:pPr rtl="0"/>
              <a:t>16.04.2025</a:t>
            </a:fld>
            <a:endParaRPr lang="ru-RU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D57F1E4F-1CFF-5643-939E-217C01CDF565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 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E87B0E0-754C-4477-80CA-88F8319B7DB8}" type="datetime1">
              <a:rPr lang="ru-RU" smtClean="0"/>
              <a:pPr rtl="0"/>
              <a:t>16.04.2025</a:t>
            </a:fld>
            <a:endParaRPr lang="ru-RU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 rtlCol="0"/>
          <a:lstStyle/>
          <a:p>
            <a:pPr rtl="0"/>
            <a:fld id="{D57F1E4F-1CFF-5643-939E-217C01CDF565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rtlCol="0"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9317EAC1-6C84-442C-8E88-63BE1308B9AD}" type="datetime1">
              <a:rPr lang="ru-RU" smtClean="0"/>
              <a:pPr rtl="0"/>
              <a:t>16.04.2025</a:t>
            </a:fld>
            <a:endParaRPr lang="ru-RU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D57F1E4F-1CFF-5643-939E-217C01CDF565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 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 rtlCol="0">
            <a:normAutofit/>
          </a:bodyPr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 rtlCol="0">
            <a:normAutofit/>
          </a:bodyPr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6B404C7-1C11-4173-AE97-ACE1CDB1DA83}" type="datetime1">
              <a:rPr lang="ru-RU" smtClean="0"/>
              <a:pPr rtl="0"/>
              <a:t>16.04.2025</a:t>
            </a:fld>
            <a:endParaRPr lang="ru-RU" dirty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 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12" name="Заголовок 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rtlCol="0"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 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rtlCol="0"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 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1A08C9A-F61E-410C-8D06-F83B63A4711B}" type="datetime1">
              <a:rPr lang="ru-RU" smtClean="0"/>
              <a:pPr rtl="0"/>
              <a:t>16.04.2025</a:t>
            </a:fld>
            <a:endParaRPr lang="ru-RU" dirty="0"/>
          </a:p>
        </p:txBody>
      </p:sp>
      <p:sp>
        <p:nvSpPr>
          <p:cNvPr id="8" name="Нижний колонтитул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D3CD88-AC87-4FC1-8AA2-0F05556AC852}" type="datetime1">
              <a:rPr lang="ru-RU" smtClean="0"/>
              <a:pPr rtl="0"/>
              <a:t>16.04.2025</a:t>
            </a:fld>
            <a:endParaRPr lang="ru-RU" dirty="0"/>
          </a:p>
        </p:txBody>
      </p:sp>
      <p:sp>
        <p:nvSpPr>
          <p:cNvPr id="4" name="Нижний колонтитул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smtClean="0"/>
              <a:pPr rtl="0"/>
              <a:t>‹#›</a:t>
            </a:fld>
            <a:endParaRPr lang="ru-RU" dirty="0"/>
          </a:p>
        </p:txBody>
      </p:sp>
      <p:sp>
        <p:nvSpPr>
          <p:cNvPr id="7" name="Прямоугольник 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8" name="Заголовок 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 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1B0009C-43A7-442E-9A53-3E5FB03870F2}" type="datetime1">
              <a:rPr lang="ru-RU" smtClean="0"/>
              <a:pPr rtl="0"/>
              <a:t>16.04.2025</a:t>
            </a:fld>
            <a:endParaRPr lang="ru-RU" dirty="0"/>
          </a:p>
        </p:txBody>
      </p:sp>
      <p:sp>
        <p:nvSpPr>
          <p:cNvPr id="3" name="Нижний колонтитул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 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rtlCol="0"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rtlCol="0"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rtlCol="0"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D9AADAC3-179B-49AA-A8D7-B2E70D0E899B}" type="datetime1">
              <a:rPr lang="ru-RU" smtClean="0"/>
              <a:pPr rtl="0"/>
              <a:t>16.04.2025</a:t>
            </a:fld>
            <a:endParaRPr lang="ru-RU" dirty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D57F1E4F-1CFF-5643-939E-217C01CDF565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rtlCol="0"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 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447817" y="599725"/>
            <a:ext cx="11290859" cy="3557252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/>
              <a:t>Щелкните значок, чтобы добавить изображение</a:t>
            </a:r>
            <a:endParaRPr lang="ru-RU" dirty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 rtlCol="0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BE95E6D-EE8A-4AB4-A6E4-CDAE9E775FB7}" type="datetime1">
              <a:rPr lang="ru-RU" smtClean="0"/>
              <a:pPr rtl="0"/>
              <a:t>16.04.2025</a:t>
            </a:fld>
            <a:endParaRPr lang="ru-RU" dirty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smtClean="0"/>
              <a:pPr rtl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pPr rtl="0"/>
            <a:fld id="{585DD959-E34E-4321-8E46-EA4484D707DA}" type="datetime1">
              <a:rPr lang="ru-RU" smtClean="0"/>
              <a:pPr rtl="0"/>
              <a:t>16.04.2025</a:t>
            </a:fld>
            <a:endParaRPr lang="ru-RU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pPr rtl="0"/>
            <a:fld id="{D57F1E4F-1CFF-5643-939E-217C01CDF565}" type="slidenum">
              <a:rPr lang="ru-RU" smtClean="0"/>
              <a:pPr rtl="0"/>
              <a:t>‹#›</a:t>
            </a:fld>
            <a:endParaRPr lang="ru-RU" dirty="0"/>
          </a:p>
        </p:txBody>
      </p:sp>
      <p:sp>
        <p:nvSpPr>
          <p:cNvPr id="9" name="Прямоугольник 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10" name="Прямоугольник 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11" name="Прямоугольник 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70" indent="-30607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29920" indent="-30607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899795" indent="-269875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60" indent="-234315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105" indent="-234315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89992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275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499995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799715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image16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 2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48732" y="4428067"/>
            <a:ext cx="11260667" cy="1962497"/>
          </a:xfrm>
          <a:prstGeom prst="rect">
            <a:avLst/>
          </a:prstGeom>
          <a:solidFill>
            <a:schemeClr val="accent1">
              <a:alpha val="97000"/>
            </a:schemeClr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 useBgFill="1">
        <p:nvSpPr>
          <p:cNvPr id="15" name="Прямоугольник 14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7" name="Рисунок 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8035" y="0"/>
            <a:ext cx="12192000" cy="6858000"/>
          </a:xfrm>
          <a:prstGeom prst="rect">
            <a:avLst/>
          </a:prstGeom>
        </p:spPr>
      </p:pic>
      <p:grpSp>
        <p:nvGrpSpPr>
          <p:cNvPr id="17" name="Группа 16"/>
          <p:cNvGrpSpPr>
            <a:grpSpLocks noGrp="1" noUngrp="1" noRot="1" noChangeAspect="1" noMove="1" noResize="1"/>
          </p:cNvGrpSpPr>
          <p:nvPr/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18" name="Прямоугольник 17"/>
            <p:cNvSpPr/>
            <p:nvPr/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Прямоугольник 18"/>
            <p:cNvSpPr/>
            <p:nvPr/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Прямоугольник 19"/>
            <p:cNvSpPr/>
            <p:nvPr/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581191" y="4572000"/>
            <a:ext cx="10993549" cy="895244"/>
          </a:xfrm>
        </p:spPr>
        <p:txBody>
          <a:bodyPr rtlCol="0">
            <a:noAutofit/>
          </a:bodyPr>
          <a:lstStyle/>
          <a:p>
            <a:pPr rtl="0"/>
            <a:r>
              <a:rPr lang="ru-RU" sz="4400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МБОУ «Лицей №5»</a:t>
            </a:r>
            <a:endParaRPr lang="ru-RU" sz="4400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581194" y="5467246"/>
            <a:ext cx="10993546" cy="484822"/>
          </a:xfrm>
        </p:spPr>
        <p:txBody>
          <a:bodyPr rtlCol="0">
            <a:normAutofit/>
          </a:bodyPr>
          <a:lstStyle/>
          <a:p>
            <a:pPr rtl="0"/>
            <a:r>
              <a:rPr lang="ru-RU" dirty="0" smtClean="0">
                <a:solidFill>
                  <a:srgbClr val="7CEBFF"/>
                </a:solidFill>
              </a:rPr>
              <a:t>Передовая инженерная школа</a:t>
            </a:r>
            <a:endParaRPr lang="ru-RU" dirty="0">
              <a:solidFill>
                <a:srgbClr val="7CEB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" name="Группа 204"/>
          <p:cNvGrpSpPr>
            <a:grpSpLocks noGrp="1" noUngrp="1" noRot="1" noChangeAspect="1" noMove="1" noResize="1"/>
          </p:cNvGrpSpPr>
          <p:nvPr/>
        </p:nvGrpSpPr>
        <p:grpSpPr>
          <a:xfrm>
            <a:off x="0" y="-1"/>
            <a:ext cx="12192003" cy="6858001"/>
            <a:chOff x="0" y="-1"/>
            <a:chExt cx="12192003" cy="6858001"/>
          </a:xfrm>
          <a:solidFill>
            <a:schemeClr val="accent2">
              <a:lumMod val="60000"/>
              <a:lumOff val="40000"/>
            </a:schemeClr>
          </a:solidFill>
        </p:grpSpPr>
        <p:sp useBgFill="1">
          <p:nvSpPr>
            <p:cNvPr id="206" name="Прямоугольник 205"/>
            <p:cNvSpPr/>
            <p:nvPr/>
          </p:nvSpPr>
          <p:spPr>
            <a:xfrm>
              <a:off x="1" y="-1"/>
              <a:ext cx="12192000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  <p:pic>
          <p:nvPicPr>
            <p:cNvPr id="207" name="Рисунок 2"/>
            <p:cNvPicPr>
              <a:picLocks noChangeAspect="1" noChangeArrowheads="1"/>
            </p:cNvPicPr>
            <p:nvPr/>
          </p:nvPicPr>
          <p:blipFill>
            <a:blip r:embed="rId3" cstate="email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grpFill/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2519" y="618518"/>
            <a:ext cx="3084891" cy="1478570"/>
          </a:xfrm>
        </p:spPr>
        <p:txBody>
          <a:bodyPr rtlCol="0">
            <a:normAutofit/>
          </a:bodyPr>
          <a:lstStyle/>
          <a:p>
            <a:pPr rtl="0"/>
            <a:r>
              <a:rPr lang="ru-RU" sz="3200" dirty="0" smtClean="0"/>
              <a:t>Наши достижения</a:t>
            </a:r>
            <a:endParaRPr lang="ru-RU" sz="3200" dirty="0"/>
          </a:p>
        </p:txBody>
      </p:sp>
      <p:grpSp>
        <p:nvGrpSpPr>
          <p:cNvPr id="209" name="Группа 208"/>
          <p:cNvGrpSpPr>
            <a:grpSpLocks noGrp="1" noUngrp="1" noRot="1" noChangeAspect="1" noMove="1" noResize="1"/>
          </p:cNvGrpSpPr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solidFill>
            <a:schemeClr val="tx1">
              <a:alpha val="70000"/>
            </a:schemeClr>
          </a:solidFill>
          <a:effectLst/>
        </p:grpSpPr>
        <p:sp>
          <p:nvSpPr>
            <p:cNvPr id="210" name="Прямоугольник 209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</p:spPr>
        </p:sp>
        <p:sp>
          <p:nvSpPr>
            <p:cNvPr id="211" name="Полилиния 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2" name="Полилиния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3" name="Прямоугольник 212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</p:spPr>
        </p:sp>
        <p:sp>
          <p:nvSpPr>
            <p:cNvPr id="214" name="Полилиния 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5" name="Полилиния 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6" name="Полилиния 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7" name="Полилиния 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8" name="Полилиния 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9" name="Полилиния 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0" name="Полилиния 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1" name="Полилиния 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2" name="Полилиния 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3" name="Полилиния 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4" name="Полилиния 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5" name="Полилиния 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6" name="Полилиния 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7" name="Полилиния 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8" name="Полилиния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9" name="Полилиния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30" name="Полилиния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31" name="Полилиния 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32" name="Полилиния 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33" name="Полилиния 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34" name="Полилиния 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35" name="Полилиния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36" name="Полилиния 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37" name="Полилиния 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38" name="Прямоугольник 237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</p:spPr>
        </p:sp>
        <p:sp>
          <p:nvSpPr>
            <p:cNvPr id="239" name="Полилиния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40" name="Полилиния 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41" name="Полилиния 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42" name="Полилиния 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43" name="Полилиния 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44" name="Полилиния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45" name="Полилиния 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46" name="Полилиния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47" name="Полилиния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48" name="Полилиния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49" name="Полилиния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50" name="Прямоугольник 249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</p:spPr>
        </p:sp>
        <p:sp>
          <p:nvSpPr>
            <p:cNvPr id="251" name="Полилиния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52" name="Полилиния 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53" name="Полилиния 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54" name="Полилиния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55" name="Полилиния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56" name="Полилиния 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57" name="Полилиния 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58" name="Полилиния 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59" name="Полилиния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60" name="Полилиния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61" name="Полилиния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62" name="Полилиния 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63" name="Полилиния 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graphicFrame>
        <p:nvGraphicFramePr>
          <p:cNvPr id="200" name="Объект 2" descr="Smart Art"/>
          <p:cNvGraphicFramePr>
            <a:graphicFrameLocks noGrp="1"/>
          </p:cNvGraphicFramePr>
          <p:nvPr>
            <p:ph idx="1"/>
          </p:nvPr>
        </p:nvGraphicFramePr>
        <p:xfrm>
          <a:off x="7962518" y="2249487"/>
          <a:ext cx="3724657" cy="35417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04900" y="52705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717549"/>
            <a:ext cx="7752971" cy="55943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Прямоугольник 1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8" name="Объект 4" descr="Числа"/>
          <p:cNvPicPr>
            <a:picLocks noChangeAspect="1"/>
          </p:cNvPicPr>
          <p:nvPr/>
        </p:nvPicPr>
        <p:blipFill rotWithShape="1">
          <a:blip r:embed="rId3" cstate="screen"/>
          <a:srcRect t="10681" r="9091" b="12711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584200" y="698741"/>
            <a:ext cx="7213600" cy="1664898"/>
          </a:xfrm>
        </p:spPr>
        <p:txBody>
          <a:bodyPr rtlCol="0" anchor="ctr">
            <a:normAutofit fontScale="90000"/>
          </a:bodyPr>
          <a:lstStyle/>
          <a:p>
            <a:pPr algn="ctr" rtl="0"/>
            <a:r>
              <a:rPr lang="ru-RU" dirty="0" smtClean="0"/>
              <a:t> </a:t>
            </a:r>
            <a:r>
              <a:rPr lang="ru-RU" sz="222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Bahnschrift SemiBold SemiCondensed" panose="020B0502040204020203" pitchFamily="34" charset="0"/>
              </a:rPr>
              <a:t>Наши ученики 9в класса  Заняли почетное </a:t>
            </a:r>
            <a:r>
              <a:rPr lang="en-US" sz="2220" dirty="0" err="1" smtClean="0">
                <a:solidFill>
                  <a:schemeClr val="accent3">
                    <a:lumMod val="20000"/>
                    <a:lumOff val="80000"/>
                  </a:schemeClr>
                </a:solidFill>
                <a:latin typeface="Bahnschrift SemiBold SemiCondensed" panose="020B0502040204020203" pitchFamily="34" charset="0"/>
              </a:rPr>
              <a:t>i</a:t>
            </a:r>
            <a:r>
              <a:rPr lang="ru-RU" sz="222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Bahnschrift SemiBold SemiCondensed" panose="020B0502040204020203" pitchFamily="34" charset="0"/>
              </a:rPr>
              <a:t> место в Проектной инженерной олимпиаде школьников «Е-фактор»  2024 </a:t>
            </a:r>
            <a:br>
              <a:rPr lang="ru-RU" sz="222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Bahnschrift SemiBold SemiCondensed" panose="020B0502040204020203" pitchFamily="34" charset="0"/>
              </a:rPr>
            </a:br>
            <a:r>
              <a:rPr lang="ru-RU" sz="222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Bahnschrift SemiBold SemiCondensed" panose="020B0502040204020203" pitchFamily="34" charset="0"/>
              </a:rPr>
              <a:t>создали проект «</a:t>
            </a:r>
            <a:r>
              <a:rPr lang="ru-RU" sz="2220" dirty="0" err="1" smtClean="0">
                <a:solidFill>
                  <a:schemeClr val="accent3">
                    <a:lumMod val="20000"/>
                    <a:lumOff val="80000"/>
                  </a:schemeClr>
                </a:solidFill>
                <a:latin typeface="Bahnschrift SemiBold SemiCondensed" panose="020B0502040204020203" pitchFamily="34" charset="0"/>
              </a:rPr>
              <a:t>Биоразлагаемые</a:t>
            </a:r>
            <a:r>
              <a:rPr lang="ru-RU" sz="222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Bahnschrift SemiBold SemiCondensed" panose="020B0502040204020203" pitchFamily="34" charset="0"/>
              </a:rPr>
              <a:t> полимеры»</a:t>
            </a:r>
            <a:r>
              <a:rPr lang="ru-RU" sz="2220" dirty="0">
                <a:solidFill>
                  <a:schemeClr val="accent3">
                    <a:lumMod val="20000"/>
                    <a:lumOff val="80000"/>
                  </a:schemeClr>
                </a:solidFill>
                <a:latin typeface="Bahnschrift SemiBold SemiCondensed" panose="020B0502040204020203" pitchFamily="34" charset="0"/>
              </a:rPr>
              <a:t/>
            </a:r>
            <a:br>
              <a:rPr lang="ru-RU" sz="2220" dirty="0">
                <a:solidFill>
                  <a:schemeClr val="accent3">
                    <a:lumMod val="20000"/>
                    <a:lumOff val="80000"/>
                  </a:schemeClr>
                </a:solidFill>
                <a:latin typeface="Bahnschrift SemiBold SemiCondensed" panose="020B0502040204020203" pitchFamily="34" charset="0"/>
              </a:rPr>
            </a:br>
            <a:r>
              <a:rPr lang="ru-RU" sz="222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Bahnschrift SemiBold SemiCondensed" panose="020B0502040204020203" pitchFamily="34" charset="0"/>
              </a:rPr>
              <a:t>и были награждены замечательной поездкой на летнюю смену «</a:t>
            </a:r>
            <a:r>
              <a:rPr lang="ru-RU" sz="2220" dirty="0" err="1" smtClean="0">
                <a:solidFill>
                  <a:schemeClr val="accent3">
                    <a:lumMod val="20000"/>
                    <a:lumOff val="80000"/>
                  </a:schemeClr>
                </a:solidFill>
                <a:latin typeface="Bahnschrift SemiBold SemiCondensed" panose="020B0502040204020203" pitchFamily="34" charset="0"/>
              </a:rPr>
              <a:t>Сибур</a:t>
            </a:r>
            <a:r>
              <a:rPr lang="ru-RU" sz="222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Bahnschrift SemiBold SemiCondensed" panose="020B0502040204020203" pitchFamily="34" charset="0"/>
              </a:rPr>
              <a:t>» в </a:t>
            </a:r>
            <a:r>
              <a:rPr lang="ru-RU" sz="2220" dirty="0" err="1" smtClean="0">
                <a:solidFill>
                  <a:schemeClr val="accent3">
                    <a:lumMod val="20000"/>
                    <a:lumOff val="80000"/>
                  </a:schemeClr>
                </a:solidFill>
                <a:latin typeface="Bahnschrift SemiBold SemiCondensed" panose="020B0502040204020203" pitchFamily="34" charset="0"/>
              </a:rPr>
              <a:t>мгу</a:t>
            </a:r>
            <a:endParaRPr lang="ru-RU" sz="2220" dirty="0">
              <a:solidFill>
                <a:schemeClr val="accent3">
                  <a:lumMod val="20000"/>
                  <a:lumOff val="80000"/>
                </a:schemeClr>
              </a:solidFill>
              <a:latin typeface="Bahnschrift SemiBold SemiCondensed" panose="020B0502040204020203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81980" y="0"/>
            <a:ext cx="3678238" cy="3122762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4200" y="2803525"/>
            <a:ext cx="7352030" cy="4029075"/>
          </a:xfrm>
          <a:prstGeom prst="rect">
            <a:avLst/>
          </a:prstGeom>
        </p:spPr>
      </p:pic>
      <p:sp>
        <p:nvSpPr>
          <p:cNvPr id="11" name="Скругленный прямоугольник 10"/>
          <p:cNvSpPr/>
          <p:nvPr/>
        </p:nvSpPr>
        <p:spPr>
          <a:xfrm>
            <a:off x="8250199" y="3407433"/>
            <a:ext cx="2748480" cy="317452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3">
                    <a:lumMod val="20000"/>
                    <a:lumOff val="80000"/>
                  </a:schemeClr>
                </a:solidFill>
                <a:latin typeface="Bahnschrift SemiBold" panose="020B0502040204020203" pitchFamily="34" charset="0"/>
              </a:rPr>
              <a:t>1.Кореев Кирилл</a:t>
            </a:r>
          </a:p>
          <a:p>
            <a:r>
              <a:rPr lang="ru-RU" dirty="0">
                <a:solidFill>
                  <a:schemeClr val="accent3">
                    <a:lumMod val="20000"/>
                    <a:lumOff val="80000"/>
                  </a:schemeClr>
                </a:solidFill>
                <a:latin typeface="Bahnschrift SemiBold" panose="020B0502040204020203" pitchFamily="34" charset="0"/>
              </a:rPr>
              <a:t>2. Якимова Серафима</a:t>
            </a:r>
          </a:p>
          <a:p>
            <a:r>
              <a:rPr lang="ru-RU" dirty="0">
                <a:solidFill>
                  <a:schemeClr val="accent3">
                    <a:lumMod val="20000"/>
                    <a:lumOff val="80000"/>
                  </a:schemeClr>
                </a:solidFill>
                <a:latin typeface="Bahnschrift SemiBold" panose="020B0502040204020203" pitchFamily="34" charset="0"/>
              </a:rPr>
              <a:t>3. Хайруллина Алла</a:t>
            </a:r>
          </a:p>
          <a:p>
            <a:r>
              <a:rPr lang="ru-RU" dirty="0">
                <a:solidFill>
                  <a:schemeClr val="accent3">
                    <a:lumMod val="20000"/>
                    <a:lumOff val="80000"/>
                  </a:schemeClr>
                </a:solidFill>
                <a:latin typeface="Bahnschrift SemiBold" panose="020B0502040204020203" pitchFamily="34" charset="0"/>
              </a:rPr>
              <a:t>4. </a:t>
            </a:r>
            <a:r>
              <a:rPr lang="ru-RU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Bahnschrift SemiBold" panose="020B0502040204020203" pitchFamily="34" charset="0"/>
              </a:rPr>
              <a:t>Гузев</a:t>
            </a:r>
            <a:r>
              <a:rPr lang="ru-RU" dirty="0">
                <a:solidFill>
                  <a:schemeClr val="accent3">
                    <a:lumMod val="20000"/>
                    <a:lumOff val="80000"/>
                  </a:schemeClr>
                </a:solidFill>
                <a:latin typeface="Bahnschrift SemiBold" panose="020B0502040204020203" pitchFamily="34" charset="0"/>
              </a:rPr>
              <a:t> Кирилл</a:t>
            </a:r>
          </a:p>
          <a:p>
            <a:r>
              <a:rPr lang="ru-RU" dirty="0">
                <a:solidFill>
                  <a:schemeClr val="accent3">
                    <a:lumMod val="20000"/>
                    <a:lumOff val="80000"/>
                  </a:schemeClr>
                </a:solidFill>
                <a:latin typeface="Bahnschrift SemiBold" panose="020B0502040204020203" pitchFamily="34" charset="0"/>
              </a:rPr>
              <a:t>5. </a:t>
            </a:r>
            <a:r>
              <a:rPr lang="ru-RU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Bahnschrift SemiBold" panose="020B0502040204020203" pitchFamily="34" charset="0"/>
              </a:rPr>
              <a:t>Валиуллина</a:t>
            </a:r>
            <a:r>
              <a:rPr lang="ru-RU" dirty="0">
                <a:solidFill>
                  <a:schemeClr val="accent3">
                    <a:lumMod val="20000"/>
                    <a:lumOff val="80000"/>
                  </a:schemeClr>
                </a:solidFill>
                <a:latin typeface="Bahnschrift SemiBold" panose="020B0502040204020203" pitchFamily="34" charset="0"/>
              </a:rPr>
              <a:t> </a:t>
            </a:r>
            <a:r>
              <a:rPr lang="ru-RU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Bahnschrift SemiBold" panose="020B0502040204020203" pitchFamily="34" charset="0"/>
              </a:rPr>
              <a:t>Зилия</a:t>
            </a:r>
            <a:endParaRPr lang="ru-RU" dirty="0">
              <a:solidFill>
                <a:schemeClr val="accent3">
                  <a:lumMod val="20000"/>
                  <a:lumOff val="80000"/>
                </a:schemeClr>
              </a:solidFill>
              <a:latin typeface="Bahnschrift SemiBold" panose="020B0502040204020203" pitchFamily="34" charset="0"/>
            </a:endParaRPr>
          </a:p>
          <a:p>
            <a:r>
              <a:rPr lang="ru-RU" dirty="0">
                <a:solidFill>
                  <a:schemeClr val="accent3">
                    <a:lumMod val="20000"/>
                    <a:lumOff val="80000"/>
                  </a:schemeClr>
                </a:solidFill>
                <a:latin typeface="Bahnschrift SemiBold" panose="020B0502040204020203" pitchFamily="34" charset="0"/>
              </a:rPr>
              <a:t>6. Габдуллин Шамиль</a:t>
            </a:r>
          </a:p>
          <a:p>
            <a:r>
              <a:rPr lang="ru-RU" dirty="0">
                <a:solidFill>
                  <a:schemeClr val="accent3">
                    <a:lumMod val="20000"/>
                    <a:lumOff val="80000"/>
                  </a:schemeClr>
                </a:solidFill>
                <a:latin typeface="Bahnschrift SemiBold" panose="020B0502040204020203" pitchFamily="34" charset="0"/>
              </a:rPr>
              <a:t>7. Шамсутдинов Тимур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Прямоугольник 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1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5" name="Рисунок 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6534" y="1104181"/>
            <a:ext cx="7498616" cy="5286383"/>
          </a:xfrm>
          <a:prstGeom prst="rect">
            <a:avLst/>
          </a:prstGeom>
        </p:spPr>
      </p:pic>
      <p:sp>
        <p:nvSpPr>
          <p:cNvPr id="12" name="Прямоугольник 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8296275" y="1181820"/>
            <a:ext cx="3081576" cy="1656272"/>
          </a:xfrm>
        </p:spPr>
        <p:txBody>
          <a:bodyPr rtlCol="0">
            <a:normAutofit/>
          </a:bodyPr>
          <a:lstStyle/>
          <a:p>
            <a:pPr rtl="0"/>
            <a:r>
              <a:rPr lang="ru-RU" sz="2800" dirty="0" smtClean="0">
                <a:solidFill>
                  <a:srgbClr val="FFFFFF"/>
                </a:solidFill>
                <a:latin typeface="Bahnschrift SemiBold" panose="020B0502040204020203" pitchFamily="34" charset="0"/>
              </a:rPr>
              <a:t>ТЕХНОЛИДЕРЫ 2024</a:t>
            </a:r>
            <a:endParaRPr lang="ru-RU" sz="2800" dirty="0">
              <a:solidFill>
                <a:srgbClr val="FFFFFF"/>
              </a:solidFill>
              <a:latin typeface="Bahnschrift SemiBold" panose="020B0502040204020203" pitchFamily="34" charset="0"/>
            </a:endParaRPr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8296275" y="3009794"/>
            <a:ext cx="3081576" cy="3124307"/>
          </a:xfrm>
        </p:spPr>
        <p:txBody>
          <a:bodyPr rtlCol="0">
            <a:normAutofit/>
          </a:bodyPr>
          <a:lstStyle/>
          <a:p>
            <a:pPr rtl="0"/>
            <a:r>
              <a:rPr lang="ru-RU" dirty="0" smtClean="0">
                <a:solidFill>
                  <a:schemeClr val="bg2"/>
                </a:solidFill>
                <a:latin typeface="Bahnschrift SemiBold" panose="020B0502040204020203" pitchFamily="34" charset="0"/>
              </a:rPr>
              <a:t>Ученицы нашего лицея : Якимова Серафима и </a:t>
            </a:r>
            <a:r>
              <a:rPr lang="ru-RU" dirty="0" err="1" smtClean="0">
                <a:solidFill>
                  <a:schemeClr val="bg2"/>
                </a:solidFill>
                <a:latin typeface="Bahnschrift SemiBold" panose="020B0502040204020203" pitchFamily="34" charset="0"/>
              </a:rPr>
              <a:t>Абдурахимова</a:t>
            </a:r>
            <a:r>
              <a:rPr lang="ru-RU" dirty="0" smtClean="0">
                <a:solidFill>
                  <a:schemeClr val="bg2"/>
                </a:solidFill>
                <a:latin typeface="Bahnschrift SemiBold" panose="020B0502040204020203" pitchFamily="34" charset="0"/>
              </a:rPr>
              <a:t> Сабина  посетили профильный </a:t>
            </a:r>
            <a:r>
              <a:rPr lang="ru-RU" dirty="0" err="1" smtClean="0">
                <a:solidFill>
                  <a:schemeClr val="bg2"/>
                </a:solidFill>
                <a:latin typeface="Bahnschrift SemiBold" panose="020B0502040204020203" pitchFamily="34" charset="0"/>
              </a:rPr>
              <a:t>интенсив</a:t>
            </a:r>
            <a:r>
              <a:rPr lang="ru-RU" dirty="0" smtClean="0">
                <a:solidFill>
                  <a:schemeClr val="bg2"/>
                </a:solidFill>
                <a:latin typeface="Bahnschrift SemiBold" panose="020B0502040204020203" pitchFamily="34" charset="0"/>
              </a:rPr>
              <a:t> «</a:t>
            </a:r>
            <a:r>
              <a:rPr lang="ru-RU" dirty="0" err="1" smtClean="0">
                <a:solidFill>
                  <a:schemeClr val="bg2"/>
                </a:solidFill>
                <a:latin typeface="Bahnschrift SemiBold" panose="020B0502040204020203" pitchFamily="34" charset="0"/>
              </a:rPr>
              <a:t>Технолидеры</a:t>
            </a:r>
            <a:r>
              <a:rPr lang="ru-RU" dirty="0" smtClean="0">
                <a:solidFill>
                  <a:schemeClr val="bg2"/>
                </a:solidFill>
                <a:latin typeface="Bahnschrift SemiBold" panose="020B0502040204020203" pitchFamily="34" charset="0"/>
              </a:rPr>
              <a:t>» от «Университета талантов» и ПИШ «</a:t>
            </a:r>
            <a:r>
              <a:rPr lang="ru-RU" dirty="0" err="1" smtClean="0">
                <a:solidFill>
                  <a:schemeClr val="bg2"/>
                </a:solidFill>
                <a:latin typeface="Bahnschrift SemiBold" panose="020B0502040204020203" pitchFamily="34" charset="0"/>
              </a:rPr>
              <a:t>промхимтех</a:t>
            </a:r>
            <a:r>
              <a:rPr lang="ru-RU" dirty="0" smtClean="0">
                <a:solidFill>
                  <a:schemeClr val="bg2"/>
                </a:solidFill>
                <a:latin typeface="Bahnschrift SemiBold" panose="020B0502040204020203" pitchFamily="34" charset="0"/>
              </a:rPr>
              <a:t>», где углубленно изучали химию и ставили научные </a:t>
            </a:r>
            <a:r>
              <a:rPr lang="ru-RU" dirty="0" err="1" smtClean="0">
                <a:solidFill>
                  <a:schemeClr val="bg2"/>
                </a:solidFill>
                <a:latin typeface="Bahnschrift SemiBold" panose="020B0502040204020203" pitchFamily="34" charset="0"/>
              </a:rPr>
              <a:t>эксперементы</a:t>
            </a:r>
            <a:r>
              <a:rPr lang="ru-RU" dirty="0" smtClean="0">
                <a:solidFill>
                  <a:schemeClr val="bg2"/>
                </a:solidFill>
                <a:latin typeface="Bahnschrift SemiBold" panose="020B0502040204020203" pitchFamily="34" charset="0"/>
              </a:rPr>
              <a:t>!	</a:t>
            </a:r>
            <a:endParaRPr lang="ru-RU" dirty="0">
              <a:solidFill>
                <a:schemeClr val="bg2"/>
              </a:solidFill>
              <a:latin typeface="Bahnschrift SemiBold" panose="020B0502040204020203" pitchFamily="34" charset="0"/>
            </a:endParaRPr>
          </a:p>
        </p:txBody>
      </p:sp>
      <p:grpSp>
        <p:nvGrpSpPr>
          <p:cNvPr id="14" name="Группа 13"/>
          <p:cNvGrpSpPr>
            <a:grpSpLocks noGrp="1" noUngrp="1" noRot="1" noChangeAspect="1" noMove="1" noResize="1"/>
          </p:cNvGrpSpPr>
          <p:nvPr/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15" name="Прямоугольник 14"/>
            <p:cNvSpPr/>
            <p:nvPr/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Прямоугольник 15"/>
            <p:cNvSpPr/>
            <p:nvPr/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Прямоугольник 16"/>
            <p:cNvSpPr/>
            <p:nvPr/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rtl="0"/>
            <a:r>
              <a:rPr lang="ru-RU" sz="1800" dirty="0" smtClean="0">
                <a:latin typeface="Bahnschrift SemiBold" panose="020B0502040204020203" pitchFamily="34" charset="0"/>
              </a:rPr>
              <a:t>«Сириус» 2024</a:t>
            </a:r>
            <a:br>
              <a:rPr lang="ru-RU" sz="1800" dirty="0" smtClean="0">
                <a:latin typeface="Bahnschrift SemiBold" panose="020B0502040204020203" pitchFamily="34" charset="0"/>
              </a:rPr>
            </a:br>
            <a:r>
              <a:rPr lang="ru-RU" sz="1800" dirty="0" smtClean="0">
                <a:latin typeface="Bahnschrift SemiBold" panose="020B0502040204020203" pitchFamily="34" charset="0"/>
              </a:rPr>
              <a:t>обучающиеся 9В класса : Хайруллина Алла и Якимова Серафима Участвовали в  профильной смене в « СИРИУС », на которой получили опыт в создании инженерных проектов.</a:t>
            </a:r>
            <a:endParaRPr lang="ru-RU" sz="1800" dirty="0">
              <a:latin typeface="Bahnschrift SemiBold" panose="020B0502040204020203" pitchFamily="34" charset="0"/>
            </a:endParaRPr>
          </a:p>
        </p:txBody>
      </p:sp>
      <p:pic>
        <p:nvPicPr>
          <p:cNvPr id="11" name="Объект 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1025" y="2349500"/>
            <a:ext cx="5422900" cy="3389312"/>
          </a:xfrm>
        </p:spPr>
      </p:pic>
      <p:pic>
        <p:nvPicPr>
          <p:cNvPr id="18" name="Объект 17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88075" y="2349500"/>
            <a:ext cx="5422900" cy="33893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359" y="721031"/>
            <a:ext cx="11029616" cy="988332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Bahnschrift SemiBold" panose="020B0502040204020203" pitchFamily="34" charset="0"/>
              </a:rPr>
              <a:t>Ученица 9В КЛАССА - Николаева </a:t>
            </a:r>
            <a:r>
              <a:rPr lang="ru-RU" sz="2000" dirty="0" err="1" smtClean="0">
                <a:latin typeface="Bahnschrift SemiBold" panose="020B0502040204020203" pitchFamily="34" charset="0"/>
              </a:rPr>
              <a:t>Виталина</a:t>
            </a:r>
            <a:r>
              <a:rPr lang="ru-RU" sz="2000" dirty="0">
                <a:latin typeface="Bahnschrift SemiBold" panose="020B0502040204020203" pitchFamily="34" charset="0"/>
              </a:rPr>
              <a:t> </a:t>
            </a:r>
            <a:r>
              <a:rPr lang="ru-RU" sz="2000" dirty="0" smtClean="0">
                <a:latin typeface="Bahnschrift SemiBold" panose="020B0502040204020203" pitchFamily="34" charset="0"/>
              </a:rPr>
              <a:t>СТАЛА УЧАСТНИЦЕЙ  </a:t>
            </a:r>
            <a:r>
              <a:rPr lang="ru-RU" sz="2000" dirty="0" err="1" smtClean="0">
                <a:latin typeface="Bahnschrift SemiBold" panose="020B0502040204020203" pitchFamily="34" charset="0"/>
              </a:rPr>
              <a:t>всероссийскоГО</a:t>
            </a:r>
            <a:r>
              <a:rPr lang="ru-RU" sz="2000" dirty="0" smtClean="0">
                <a:latin typeface="Bahnschrift SemiBold" panose="020B0502040204020203" pitchFamily="34" charset="0"/>
              </a:rPr>
              <a:t> </a:t>
            </a:r>
            <a:r>
              <a:rPr lang="ru-RU" sz="2000" dirty="0" err="1" smtClean="0">
                <a:latin typeface="Bahnschrift SemiBold" panose="020B0502040204020203" pitchFamily="34" charset="0"/>
              </a:rPr>
              <a:t>форумА</a:t>
            </a:r>
            <a:r>
              <a:rPr lang="ru-RU" sz="2000" dirty="0" smtClean="0">
                <a:latin typeface="Bahnschrift SemiBold" panose="020B0502040204020203" pitchFamily="34" charset="0"/>
              </a:rPr>
              <a:t> талантливой молодежи «выбирай» в </a:t>
            </a:r>
            <a:r>
              <a:rPr lang="ru-RU" sz="2000" dirty="0" err="1" smtClean="0">
                <a:latin typeface="Bahnschrift SemiBold" panose="020B0502040204020203" pitchFamily="34" charset="0"/>
              </a:rPr>
              <a:t>оэз</a:t>
            </a:r>
            <a:r>
              <a:rPr lang="ru-RU" sz="2000" dirty="0" smtClean="0">
                <a:latin typeface="Bahnschrift SemiBold" panose="020B0502040204020203" pitchFamily="34" charset="0"/>
              </a:rPr>
              <a:t> «</a:t>
            </a:r>
            <a:r>
              <a:rPr lang="ru-RU" sz="2000" dirty="0" err="1" smtClean="0">
                <a:latin typeface="Bahnschrift SemiBold" panose="020B0502040204020203" pitchFamily="34" charset="0"/>
              </a:rPr>
              <a:t>алабуга</a:t>
            </a:r>
            <a:r>
              <a:rPr lang="ru-RU" sz="2000" dirty="0" smtClean="0">
                <a:latin typeface="Bahnschrift SemiBold" panose="020B0502040204020203" pitchFamily="34" charset="0"/>
              </a:rPr>
              <a:t>» , НА КОТОРОМ ПРЕДСТАВИЛА НАШ ЛИЦЕЙ!</a:t>
            </a:r>
            <a:endParaRPr lang="ru-RU" sz="2000" dirty="0">
              <a:latin typeface="Bahnschrift SemiBold" panose="020B0502040204020203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1025" y="2237229"/>
            <a:ext cx="5422900" cy="3613854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88075" y="2239348"/>
            <a:ext cx="5422900" cy="3609617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Прямоугольник 1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8" name="Объект 4" descr="Числа"/>
          <p:cNvPicPr>
            <a:picLocks noChangeAspect="1"/>
          </p:cNvPicPr>
          <p:nvPr/>
        </p:nvPicPr>
        <p:blipFill rotWithShape="1">
          <a:blip r:embed="rId3" cstate="screen"/>
          <a:srcRect t="10681" r="9091" b="12711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584200" y="698741"/>
            <a:ext cx="7213600" cy="1664898"/>
          </a:xfrm>
        </p:spPr>
        <p:txBody>
          <a:bodyPr rtlCol="0" anchor="ctr">
            <a:normAutofit fontScale="90000"/>
          </a:bodyPr>
          <a:lstStyle/>
          <a:p>
            <a:pPr algn="ctr" rtl="0"/>
            <a:r>
              <a:rPr lang="ru-RU" dirty="0" smtClean="0"/>
              <a:t> </a:t>
            </a:r>
            <a:r>
              <a:rPr lang="ru-RU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Bahnschrift SemiBold SemiCondensed" panose="020B0502040204020203" pitchFamily="34" charset="0"/>
              </a:rPr>
              <a:t>ученики 9в класса  Заняли </a:t>
            </a:r>
            <a:r>
              <a:rPr lang="en-US" dirty="0" err="1" smtClean="0">
                <a:solidFill>
                  <a:schemeClr val="accent3">
                    <a:lumMod val="20000"/>
                    <a:lumOff val="80000"/>
                  </a:schemeClr>
                </a:solidFill>
                <a:latin typeface="Bahnschrift SemiBold SemiCondensed" panose="020B0502040204020203" pitchFamily="34" charset="0"/>
              </a:rPr>
              <a:t>i</a:t>
            </a:r>
            <a:r>
              <a:rPr lang="ru-RU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Bahnschrift SemiBold SemiCondensed" panose="020B0502040204020203" pitchFamily="34" charset="0"/>
              </a:rPr>
              <a:t> место в Проектной инженерной олимпиаде школьников «Е-фактор»  2025</a:t>
            </a:r>
            <a:br>
              <a:rPr lang="ru-RU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Bahnschrift SemiBold SemiCondensed" panose="020B0502040204020203" pitchFamily="34" charset="0"/>
              </a:rPr>
            </a:br>
            <a:r>
              <a:rPr lang="ru-RU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Bahnschrift SemiBold SemiCondensed" panose="020B0502040204020203" pitchFamily="34" charset="0"/>
              </a:rPr>
              <a:t>создали проект «Перспективные сорбционные материалы для ликвидации разливов нефти»</a:t>
            </a:r>
            <a:endParaRPr lang="ru-RU" dirty="0">
              <a:solidFill>
                <a:schemeClr val="accent3">
                  <a:lumMod val="20000"/>
                  <a:lumOff val="80000"/>
                </a:schemeClr>
              </a:solidFill>
              <a:latin typeface="Bahnschrift SemiBold SemiCondensed" panose="020B0502040204020203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59791" y="0"/>
            <a:ext cx="3907766" cy="2692090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3026" y="2890497"/>
            <a:ext cx="5691038" cy="3777722"/>
          </a:xfrm>
          <a:prstGeom prst="rect">
            <a:avLst/>
          </a:prstGeom>
        </p:spPr>
      </p:pic>
      <p:sp>
        <p:nvSpPr>
          <p:cNvPr id="11" name="Скругленный прямоугольник 10"/>
          <p:cNvSpPr/>
          <p:nvPr/>
        </p:nvSpPr>
        <p:spPr>
          <a:xfrm>
            <a:off x="7323825" y="3459192"/>
            <a:ext cx="2889849" cy="312276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accent3">
                    <a:lumMod val="20000"/>
                    <a:lumOff val="80000"/>
                  </a:schemeClr>
                </a:solidFill>
                <a:latin typeface="Bahnschrift SemiBold" panose="020B0502040204020203" pitchFamily="34" charset="0"/>
              </a:rPr>
              <a:t>1.Кореев Кирилл</a:t>
            </a:r>
          </a:p>
          <a:p>
            <a:r>
              <a:rPr lang="ru-RU" dirty="0">
                <a:solidFill>
                  <a:schemeClr val="accent3">
                    <a:lumMod val="20000"/>
                    <a:lumOff val="80000"/>
                  </a:schemeClr>
                </a:solidFill>
                <a:latin typeface="Bahnschrift SemiBold" panose="020B0502040204020203" pitchFamily="34" charset="0"/>
              </a:rPr>
              <a:t>2. Якимова Серафима</a:t>
            </a:r>
          </a:p>
          <a:p>
            <a:r>
              <a:rPr lang="ru-RU" dirty="0">
                <a:solidFill>
                  <a:schemeClr val="accent3">
                    <a:lumMod val="20000"/>
                    <a:lumOff val="80000"/>
                  </a:schemeClr>
                </a:solidFill>
                <a:latin typeface="Bahnschrift SemiBold" panose="020B0502040204020203" pitchFamily="34" charset="0"/>
              </a:rPr>
              <a:t>3. Хайруллина Алла</a:t>
            </a:r>
          </a:p>
          <a:p>
            <a:r>
              <a:rPr lang="ru-RU" dirty="0">
                <a:solidFill>
                  <a:schemeClr val="accent3">
                    <a:lumMod val="20000"/>
                    <a:lumOff val="80000"/>
                  </a:schemeClr>
                </a:solidFill>
                <a:latin typeface="Bahnschrift SemiBold" panose="020B0502040204020203" pitchFamily="34" charset="0"/>
              </a:rPr>
              <a:t>4. </a:t>
            </a:r>
            <a:r>
              <a:rPr lang="ru-RU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Bahnschrift SemiBold" panose="020B0502040204020203" pitchFamily="34" charset="0"/>
              </a:rPr>
              <a:t>Гузев</a:t>
            </a:r>
            <a:r>
              <a:rPr lang="ru-RU" dirty="0">
                <a:solidFill>
                  <a:schemeClr val="accent3">
                    <a:lumMod val="20000"/>
                    <a:lumOff val="80000"/>
                  </a:schemeClr>
                </a:solidFill>
                <a:latin typeface="Bahnschrift SemiBold" panose="020B0502040204020203" pitchFamily="34" charset="0"/>
              </a:rPr>
              <a:t> Кирилл</a:t>
            </a:r>
          </a:p>
          <a:p>
            <a:r>
              <a:rPr lang="ru-RU" dirty="0">
                <a:solidFill>
                  <a:schemeClr val="accent3">
                    <a:lumMod val="20000"/>
                    <a:lumOff val="80000"/>
                  </a:schemeClr>
                </a:solidFill>
                <a:latin typeface="Bahnschrift SemiBold" panose="020B0502040204020203" pitchFamily="34" charset="0"/>
              </a:rPr>
              <a:t>5. </a:t>
            </a:r>
            <a:r>
              <a:rPr lang="ru-RU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Bahnschrift SemiBold" panose="020B0502040204020203" pitchFamily="34" charset="0"/>
              </a:rPr>
              <a:t>Валиуллина</a:t>
            </a:r>
            <a:r>
              <a:rPr lang="ru-RU" dirty="0">
                <a:solidFill>
                  <a:schemeClr val="accent3">
                    <a:lumMod val="20000"/>
                    <a:lumOff val="80000"/>
                  </a:schemeClr>
                </a:solidFill>
                <a:latin typeface="Bahnschrift SemiBold" panose="020B0502040204020203" pitchFamily="34" charset="0"/>
              </a:rPr>
              <a:t> </a:t>
            </a:r>
            <a:r>
              <a:rPr lang="ru-RU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Bahnschrift SemiBold" panose="020B0502040204020203" pitchFamily="34" charset="0"/>
              </a:rPr>
              <a:t>Зилия</a:t>
            </a:r>
            <a:endParaRPr lang="ru-RU" dirty="0">
              <a:solidFill>
                <a:schemeClr val="accent3">
                  <a:lumMod val="20000"/>
                  <a:lumOff val="80000"/>
                </a:schemeClr>
              </a:solidFill>
              <a:latin typeface="Bahnschrift SemiBold" panose="020B0502040204020203" pitchFamily="34" charset="0"/>
            </a:endParaRPr>
          </a:p>
          <a:p>
            <a:r>
              <a:rPr lang="ru-RU" dirty="0">
                <a:solidFill>
                  <a:schemeClr val="accent3">
                    <a:lumMod val="20000"/>
                    <a:lumOff val="80000"/>
                  </a:schemeClr>
                </a:solidFill>
                <a:latin typeface="Bahnschrift SemiBold" panose="020B0502040204020203" pitchFamily="34" charset="0"/>
              </a:rPr>
              <a:t>6. Габдуллин Шамиль</a:t>
            </a:r>
          </a:p>
          <a:p>
            <a:r>
              <a:rPr lang="ru-RU" dirty="0">
                <a:solidFill>
                  <a:schemeClr val="accent3">
                    <a:lumMod val="20000"/>
                    <a:lumOff val="80000"/>
                  </a:schemeClr>
                </a:solidFill>
                <a:latin typeface="Bahnschrift SemiBold" panose="020B0502040204020203" pitchFamily="34" charset="0"/>
              </a:rPr>
              <a:t>7</a:t>
            </a:r>
            <a:r>
              <a:rPr lang="ru-RU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Bahnschrift SemiBold" panose="020B0502040204020203" pitchFamily="34" charset="0"/>
              </a:rPr>
              <a:t>. Николаева </a:t>
            </a:r>
            <a:r>
              <a:rPr lang="ru-RU" dirty="0" err="1" smtClean="0">
                <a:solidFill>
                  <a:schemeClr val="accent3">
                    <a:lumMod val="20000"/>
                    <a:lumOff val="80000"/>
                  </a:schemeClr>
                </a:solidFill>
                <a:latin typeface="Bahnschrift SemiBold" panose="020B0502040204020203" pitchFamily="34" charset="0"/>
              </a:rPr>
              <a:t>Виталина</a:t>
            </a:r>
            <a:endParaRPr lang="ru-RU" dirty="0">
              <a:solidFill>
                <a:schemeClr val="accent3">
                  <a:lumMod val="20000"/>
                  <a:lumOff val="80000"/>
                </a:schemeClr>
              </a:solidFill>
              <a:latin typeface="Bahnschrift SemiBold" panose="020B0502040204020203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Прямоугольник 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1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pic>
        <p:nvPicPr>
          <p:cNvPr id="5" name="Рисунок 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6534" y="1245881"/>
            <a:ext cx="7498616" cy="5002982"/>
          </a:xfrm>
          <a:prstGeom prst="rect">
            <a:avLst/>
          </a:prstGeom>
        </p:spPr>
      </p:pic>
      <p:sp>
        <p:nvSpPr>
          <p:cNvPr id="12" name="Прямоугольник 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8296275" y="1419226"/>
            <a:ext cx="3081576" cy="1237710"/>
          </a:xfrm>
        </p:spPr>
        <p:txBody>
          <a:bodyPr rtlCol="0">
            <a:normAutofit/>
          </a:bodyPr>
          <a:lstStyle/>
          <a:p>
            <a:pPr rtl="0"/>
            <a:r>
              <a:rPr lang="ru-RU" sz="3200" dirty="0" smtClean="0">
                <a:solidFill>
                  <a:srgbClr val="FFFFFF"/>
                </a:solidFill>
              </a:rPr>
              <a:t>Большие вызовы 2025</a:t>
            </a:r>
            <a:endParaRPr lang="ru-RU" sz="3200" dirty="0">
              <a:solidFill>
                <a:srgbClr val="FFFFFF"/>
              </a:solidFill>
            </a:endParaRPr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8296275" y="2656936"/>
            <a:ext cx="3081576" cy="3477165"/>
          </a:xfrm>
        </p:spPr>
        <p:txBody>
          <a:bodyPr rtlCol="0">
            <a:normAutofit fontScale="92500" lnSpcReduction="10000"/>
          </a:bodyPr>
          <a:lstStyle/>
          <a:p>
            <a:pPr rtl="0"/>
            <a:r>
              <a:rPr lang="ru-RU" dirty="0" smtClean="0">
                <a:solidFill>
                  <a:schemeClr val="bg2"/>
                </a:solidFill>
                <a:latin typeface="Bahnschrift SemiBold" panose="020B0502040204020203" pitchFamily="34" charset="0"/>
              </a:rPr>
              <a:t>Ученики 9В КЛАССА лицея №5 : Габдуллин Шамиль и </a:t>
            </a:r>
            <a:r>
              <a:rPr lang="ru-RU" dirty="0" err="1" smtClean="0">
                <a:solidFill>
                  <a:schemeClr val="bg2"/>
                </a:solidFill>
                <a:latin typeface="Bahnschrift SemiBold" panose="020B0502040204020203" pitchFamily="34" charset="0"/>
              </a:rPr>
              <a:t>Гузев</a:t>
            </a:r>
            <a:r>
              <a:rPr lang="ru-RU" dirty="0" smtClean="0">
                <a:solidFill>
                  <a:schemeClr val="bg2"/>
                </a:solidFill>
                <a:latin typeface="Bahnschrift SemiBold" panose="020B0502040204020203" pitchFamily="34" charset="0"/>
              </a:rPr>
              <a:t> </a:t>
            </a:r>
            <a:r>
              <a:rPr lang="ru-RU" dirty="0" err="1" smtClean="0">
                <a:solidFill>
                  <a:schemeClr val="bg2"/>
                </a:solidFill>
                <a:latin typeface="Bahnschrift SemiBold" panose="020B0502040204020203" pitchFamily="34" charset="0"/>
              </a:rPr>
              <a:t>кирилл</a:t>
            </a:r>
            <a:r>
              <a:rPr lang="ru-RU" dirty="0" smtClean="0">
                <a:solidFill>
                  <a:schemeClr val="bg2"/>
                </a:solidFill>
                <a:latin typeface="Bahnschrift SemiBold" panose="020B0502040204020203" pitchFamily="34" charset="0"/>
              </a:rPr>
              <a:t> приняли участие в конкурсе технологических проектов – «СИРИУС ИИ»  И ЗАНЯЛИ </a:t>
            </a:r>
            <a:r>
              <a:rPr lang="en-US" dirty="0" smtClean="0">
                <a:solidFill>
                  <a:schemeClr val="bg2"/>
                </a:solidFill>
                <a:latin typeface="Bahnschrift SemiBold" panose="020B0502040204020203" pitchFamily="34" charset="0"/>
              </a:rPr>
              <a:t>II </a:t>
            </a:r>
            <a:r>
              <a:rPr lang="ru-RU" dirty="0" smtClean="0">
                <a:solidFill>
                  <a:schemeClr val="bg2"/>
                </a:solidFill>
                <a:latin typeface="Bahnschrift SemiBold" panose="020B0502040204020203" pitchFamily="34" charset="0"/>
              </a:rPr>
              <a:t>МЕСТО. А ТАКЖЕ СТАЛИ УЧАСТНИКАМИ </a:t>
            </a:r>
            <a:r>
              <a:rPr lang="ru-RU" dirty="0" err="1" smtClean="0">
                <a:solidFill>
                  <a:schemeClr val="bg2"/>
                </a:solidFill>
                <a:latin typeface="Bahnschrift SemiBold" panose="020B0502040204020203" pitchFamily="34" charset="0"/>
              </a:rPr>
              <a:t>интенсивА</a:t>
            </a:r>
            <a:r>
              <a:rPr lang="ru-RU" dirty="0" smtClean="0">
                <a:solidFill>
                  <a:schemeClr val="bg2"/>
                </a:solidFill>
                <a:latin typeface="Bahnschrift SemiBold" panose="020B0502040204020203" pitchFamily="34" charset="0"/>
              </a:rPr>
              <a:t> ОТ «БОЛЬШИХ ВЫЗОВОВ» «Проектный </a:t>
            </a:r>
            <a:r>
              <a:rPr lang="ru-RU" dirty="0" err="1" smtClean="0">
                <a:solidFill>
                  <a:schemeClr val="bg2"/>
                </a:solidFill>
                <a:latin typeface="Bahnschrift SemiBold" panose="020B0502040204020203" pitchFamily="34" charset="0"/>
              </a:rPr>
              <a:t>коллайдер</a:t>
            </a:r>
            <a:r>
              <a:rPr lang="ru-RU" dirty="0" smtClean="0">
                <a:solidFill>
                  <a:schemeClr val="bg2"/>
                </a:solidFill>
                <a:latin typeface="Bahnschrift SemiBold" panose="020B0502040204020203" pitchFamily="34" charset="0"/>
              </a:rPr>
              <a:t>» ,НА КОТОРОМ ЗАНЯЛИ ПРИЗОВЫЕ МЕСТА НА РЕГИОНАЛЬНОМ ЭТАПЕ. ГАБДУЛЛИН ШАМИЛЬ ПРОШЕЛ НА ВСЕРОССИЙСКИЙ ЭТАП КОНКУРСА! </a:t>
            </a:r>
            <a:endParaRPr lang="ru-RU" dirty="0">
              <a:solidFill>
                <a:schemeClr val="bg2"/>
              </a:solidFill>
              <a:latin typeface="Bahnschrift SemiBold" panose="020B0502040204020203" pitchFamily="34" charset="0"/>
            </a:endParaRPr>
          </a:p>
        </p:txBody>
      </p:sp>
      <p:grpSp>
        <p:nvGrpSpPr>
          <p:cNvPr id="14" name="Группа 13"/>
          <p:cNvGrpSpPr>
            <a:grpSpLocks noGrp="1" noUngrp="1" noRot="1" noChangeAspect="1" noMove="1" noResize="1"/>
          </p:cNvGrpSpPr>
          <p:nvPr/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15" name="Прямоугольник 14"/>
            <p:cNvSpPr/>
            <p:nvPr/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Прямоугольник 15"/>
            <p:cNvSpPr/>
            <p:nvPr/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Прямоугольник 16"/>
            <p:cNvSpPr/>
            <p:nvPr/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85004" y="1958195"/>
            <a:ext cx="1109357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Вместе мы создаём будущее!</a:t>
            </a:r>
            <a:endParaRPr lang="ru-RU" sz="8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4287" y="5426015"/>
            <a:ext cx="314864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МБОУ «Лицей №5</a:t>
            </a:r>
            <a:r>
              <a:rPr lang="ru-RU" sz="2400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» </a:t>
            </a:r>
          </a:p>
          <a:p>
            <a:r>
              <a:rPr lang="ru-RU" sz="2400" dirty="0" smtClean="0">
                <a:solidFill>
                  <a:srgbClr val="7CEBFF"/>
                </a:solidFill>
                <a:latin typeface="Bahnschrift SemiBold" panose="020B0502040204020203" pitchFamily="34" charset="0"/>
              </a:rPr>
              <a:t>Передовая инженерная </a:t>
            </a:r>
            <a:r>
              <a:rPr lang="ru-RU" sz="2400" dirty="0">
                <a:solidFill>
                  <a:srgbClr val="7CEBFF"/>
                </a:solidFill>
                <a:latin typeface="Bahnschrift SemiBold" panose="020B0502040204020203" pitchFamily="34" charset="0"/>
              </a:rPr>
              <a:t>школа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Дивиденд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BA0CF3B2-1F0F-4FC5-8002-3E4869ABAD55}">
  <ds:schemaRefs/>
</ds:datastoreItem>
</file>

<file path=customXml/itemProps2.xml><?xml version="1.0" encoding="utf-8"?>
<ds:datastoreItem xmlns:ds="http://schemas.openxmlformats.org/officeDocument/2006/customXml" ds:itemID="{1F69AFF4-BB30-4BA0-AD22-82CC3C43276B}">
  <ds:schemaRefs/>
</ds:datastoreItem>
</file>

<file path=customXml/itemProps3.xml><?xml version="1.0" encoding="utf-8"?>
<ds:datastoreItem xmlns:ds="http://schemas.openxmlformats.org/officeDocument/2006/customXml" ds:itemID="{1EBC12AA-1C15-4500-BC9C-8EE83A441DE9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«Дивиденд» для ИТ-бизнеса</Template>
  <TotalTime>0</TotalTime>
  <Words>278</Words>
  <Application>WPS Presentation</Application>
  <PresentationFormat>Произвольный</PresentationFormat>
  <Paragraphs>39</Paragraphs>
  <Slides>9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Дивиденд</vt:lpstr>
      <vt:lpstr>МБОУ «Лицей №5»</vt:lpstr>
      <vt:lpstr>Наши достижения</vt:lpstr>
      <vt:lpstr> Наши ученики 9в класса  Заняли почетное i место в Проектной инженерной олимпиаде школьников «Е-фактор»  2024  создали проект «Биоразлагаемые полимеры» и были награждены замечательной поездкой на летнюю смену «Сибур» в мгу</vt:lpstr>
      <vt:lpstr>ТЕХНОЛИДЕРЫ 2024</vt:lpstr>
      <vt:lpstr>«Сириус» 2024 обучающиеся 9В класса : Хайруллина Алла и Якимова Серафима Участвовали в  профильной смене в « СИРИУС », на которой получили опыт в создании инженерных проектов.</vt:lpstr>
      <vt:lpstr>Ученица 9В КЛАССА - Николаева Виталина СТАЛА УЧАСТНИЦЕЙ  всероссийскоГО форумА талантливой молодежи «выбирай» в оэз «алабуга» , НА КОТОРОМ ПРЕДСТАВИЛА НАШ ЛИЦЕЙ!</vt:lpstr>
      <vt:lpstr> ученики 9в класса  Заняли i место в Проектной инженерной олимпиаде школьников «Е-фактор»  2025 создали проект «Перспективные сорбционные материалы для ликвидации разливов нефти»</vt:lpstr>
      <vt:lpstr>Большие вызовы 2025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2</cp:revision>
  <dcterms:created xsi:type="dcterms:W3CDTF">2025-04-03T14:08:00Z</dcterms:created>
  <dcterms:modified xsi:type="dcterms:W3CDTF">2025-04-16T04:19:34Z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ICV">
    <vt:lpwstr>63B3BB9671F14A7384E1959729D972CB_12</vt:lpwstr>
  </property>
  <property fmtid="{D5CDD505-2E9C-101B-9397-08002B2CF9AE}" pid="4" name="KSOProductBuildVer">
    <vt:lpwstr>1049-12.2.0.20326</vt:lpwstr>
  </property>
</Properties>
</file>