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iki-org.ru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3" Type="http://schemas.openxmlformats.org/officeDocument/2006/relationships/hyperlink" Target="http://wiki-org.ru/wiki/10_%D1%81%D0%B5%D0%BD%D1%82%D1%8F%D0%B1%D1%80%D1%8F" TargetMode="External"/><Relationship Id="rId7" Type="http://schemas.openxmlformats.org/officeDocument/2006/relationships/hyperlink" Target="http://wiki-org.ru/wiki/%D0%A1%D0%A1%D0%A1%D0%A0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iki-org.ru/wiki/%D0%A2%D0%B0%D1%82%D0%B0%D1%80%D1%81%D0%BA%D0%B0%D1%8F_%D0%90%D0%A1%D0%A1%D0%A0" TargetMode="External"/><Relationship Id="rId5" Type="http://schemas.openxmlformats.org/officeDocument/2006/relationships/hyperlink" Target="http://wiki-org.ru/wiki/%D0%A1%D1%82%D0%B0%D1%80%D0%BE%D0%B5_%D0%94%D1%80%D0%BE%D0%B6%D0%B6%D0%B0%D0%BD%D0%BE%D0%B5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://wiki-org.ru/wiki/1961_%D0%B3%D0%BE%D0%B4" TargetMode="External"/><Relationship Id="rId9" Type="http://schemas.openxmlformats.org/officeDocument/2006/relationships/hyperlink" Target="http://wiki-org.ru/wiki/%D0%A0%D0%BE%D1%81%D1%81%D0%B8%D1%8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14818"/>
            <a:ext cx="7543800" cy="1524000"/>
          </a:xfrm>
        </p:spPr>
        <p:txBody>
          <a:bodyPr/>
          <a:lstStyle/>
          <a:p>
            <a:r>
              <a:rPr lang="ru-RU" dirty="0" smtClean="0"/>
              <a:t>Вахта Героев Труда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654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714356"/>
            <a:ext cx="3167782" cy="52149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  <a:r>
              <a:rPr lang="ru-RU" sz="3600" b="1" dirty="0" smtClean="0">
                <a:solidFill>
                  <a:schemeClr val="tx1"/>
                </a:solidFill>
              </a:rPr>
              <a:t>ысшее </a:t>
            </a:r>
            <a:r>
              <a:rPr lang="ru-RU" sz="3600" b="1" dirty="0">
                <a:solidFill>
                  <a:schemeClr val="tx1"/>
                </a:solidFill>
              </a:rPr>
              <a:t>звание в 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СССР</a:t>
            </a:r>
            <a:r>
              <a:rPr lang="ru-RU" sz="3600" b="1" dirty="0">
                <a:solidFill>
                  <a:schemeClr val="tx1"/>
                </a:solidFill>
              </a:rPr>
              <a:t> с 1938 по 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1991 </a:t>
            </a:r>
            <a:r>
              <a:rPr lang="ru-RU" sz="3600" b="1" dirty="0">
                <a:solidFill>
                  <a:schemeClr val="tx1"/>
                </a:solidFill>
              </a:rPr>
              <a:t>год, высшая степень отличия за труд.</a:t>
            </a:r>
          </a:p>
        </p:txBody>
      </p:sp>
      <p:pic>
        <p:nvPicPr>
          <p:cNvPr id="2050" name="Picture 2" descr="C:\Users\Licey5\Desktop\герой соц.труда\IMG_58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857364"/>
            <a:ext cx="5521721" cy="4143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710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>
            <a:spLocks noGrp="1"/>
          </p:cNvSpPr>
          <p:nvPr>
            <p:ph idx="1"/>
          </p:nvPr>
        </p:nvSpPr>
        <p:spPr>
          <a:xfrm>
            <a:off x="4500563" y="2276475"/>
            <a:ext cx="4186237" cy="3849688"/>
          </a:xfrm>
        </p:spPr>
        <p:txBody>
          <a:bodyPr/>
          <a:lstStyle/>
          <a:p>
            <a:pPr fontAlgn="t">
              <a:buFont typeface="Arial" charset="0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075" name="Picture 3" descr="C:\Documents and Settings\Admin\Рабочий стол\Медаль_«Золотая_Звезда»_(РФ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7300" y="1628775"/>
            <a:ext cx="2960688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рямоугольник 5"/>
          <p:cNvSpPr>
            <a:spLocks noChangeArrowheads="1"/>
          </p:cNvSpPr>
          <p:nvPr/>
        </p:nvSpPr>
        <p:spPr bwMode="auto">
          <a:xfrm>
            <a:off x="611188" y="1844675"/>
            <a:ext cx="4032250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alibri" pitchFamily="34" charset="0"/>
              </a:rPr>
              <a:t>Государственная награда Российской Федерации — высшее звание, присваиваемое за заслуги перед государством и народом, связанные с совершением геройского подвига.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692150"/>
            <a:ext cx="7631112" cy="12239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err="1" smtClean="0">
                <a:solidFill>
                  <a:schemeClr val="bg1"/>
                </a:solidFill>
              </a:rPr>
              <a:t>Хайруллин</a:t>
            </a:r>
            <a:r>
              <a:rPr lang="ru-RU" sz="6000" dirty="0" smtClean="0">
                <a:solidFill>
                  <a:schemeClr val="bg1"/>
                </a:solidFill>
              </a:rPr>
              <a:t> </a:t>
            </a:r>
            <a:r>
              <a:rPr lang="ru-RU" sz="6000" dirty="0" err="1" smtClean="0">
                <a:solidFill>
                  <a:schemeClr val="bg1"/>
                </a:solidFill>
              </a:rPr>
              <a:t>Газинур</a:t>
            </a:r>
            <a:r>
              <a:rPr lang="ru-RU" sz="6000" dirty="0" smtClean="0">
                <a:solidFill>
                  <a:schemeClr val="bg1"/>
                </a:solidFill>
              </a:rPr>
              <a:t> </a:t>
            </a:r>
            <a:r>
              <a:rPr lang="ru-RU" sz="6000" dirty="0" err="1" smtClean="0">
                <a:solidFill>
                  <a:schemeClr val="bg1"/>
                </a:solidFill>
              </a:rPr>
              <a:t>Гарифзянович</a:t>
            </a:r>
            <a:endParaRPr lang="ru-RU" sz="6000" dirty="0" smtClean="0">
              <a:solidFill>
                <a:schemeClr val="bg1"/>
              </a:solidFill>
            </a:endParaRPr>
          </a:p>
        </p:txBody>
      </p:sp>
      <p:pic>
        <p:nvPicPr>
          <p:cNvPr id="2051" name="Picture 2" descr="C:\Documents and Settings\Admin\Рабочий стол\wx1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060575"/>
            <a:ext cx="3600450" cy="408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>
            <a:spLocks noGrp="1"/>
          </p:cNvSpPr>
          <p:nvPr>
            <p:ph type="subTitle" idx="1"/>
          </p:nvPr>
        </p:nvSpPr>
        <p:spPr>
          <a:xfrm>
            <a:off x="4211638" y="1916113"/>
            <a:ext cx="4392612" cy="4681537"/>
          </a:xfrm>
        </p:spPr>
        <p:txBody>
          <a:bodyPr rtlCol="0">
            <a:normAutofit fontScale="85000" lnSpcReduction="10000"/>
          </a:bodyPr>
          <a:lstStyle/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>
                <a:solidFill>
                  <a:schemeClr val="bg1"/>
                </a:solidFill>
              </a:rPr>
              <a:t>Газинур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Гарифзянович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Хайруллин</a:t>
            </a:r>
            <a:r>
              <a:rPr lang="ru-RU" i="1" dirty="0" err="1" smtClean="0">
                <a:solidFill>
                  <a:schemeClr val="bg1"/>
                </a:solidFill>
              </a:rPr>
              <a:t>Хайруллин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Газинур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endParaRPr lang="ru-RU" i="1" dirty="0" smtClean="0">
              <a:solidFill>
                <a:schemeClr val="bg1"/>
              </a:solidFill>
            </a:endParaRPr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err="1" smtClean="0">
                <a:solidFill>
                  <a:schemeClr val="tx1"/>
                </a:solidFill>
              </a:rPr>
              <a:t>Гарифҗан улы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Дата</a:t>
            </a:r>
            <a:r>
              <a:rPr lang="ru-RU" dirty="0" smtClean="0">
                <a:solidFill>
                  <a:schemeClr val="tx1"/>
                </a:solidFill>
              </a:rPr>
              <a:t> рождения:</a:t>
            </a:r>
            <a:endParaRPr lang="en-US" dirty="0" smtClean="0">
              <a:solidFill>
                <a:schemeClr val="tx1"/>
              </a:solidFill>
            </a:endParaRPr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hlinkClick r:id="rId3" tooltip="10 сентября"/>
              </a:rPr>
              <a:t>10 сентября</a:t>
            </a:r>
            <a:r>
              <a:rPr lang="ru-RU" dirty="0" smtClean="0"/>
              <a:t> </a:t>
            </a:r>
            <a:r>
              <a:rPr lang="ru-RU" dirty="0" smtClean="0">
                <a:hlinkClick r:id="rId4" tooltip="1961 год"/>
              </a:rPr>
              <a:t>1961</a:t>
            </a:r>
            <a:r>
              <a:rPr lang="ru-RU" dirty="0" smtClean="0"/>
              <a:t> (55 лет)</a:t>
            </a:r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Место рождения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hlinkClick r:id="rId5" tooltip="Старое Дрожжаное"/>
              </a:rPr>
              <a:t>Старое </a:t>
            </a:r>
            <a:r>
              <a:rPr lang="ru-RU" dirty="0" err="1" smtClean="0">
                <a:hlinkClick r:id="rId5" tooltip="Старое Дрожжаное"/>
              </a:rPr>
              <a:t>Дрожжаное</a:t>
            </a:r>
            <a:r>
              <a:rPr lang="ru-RU" dirty="0" err="1" smtClean="0"/>
              <a:t>,</a:t>
            </a:r>
            <a:r>
              <a:rPr lang="ru-RU" dirty="0" err="1" smtClean="0">
                <a:hlinkClick r:id="rId6" tooltip="Татарская АССР"/>
              </a:rPr>
              <a:t>Татарская</a:t>
            </a:r>
            <a:r>
              <a:rPr lang="ru-RU" dirty="0" smtClean="0">
                <a:hlinkClick r:id="rId6" tooltip="Татарская АССР"/>
              </a:rPr>
              <a:t> АССР</a:t>
            </a:r>
            <a:r>
              <a:rPr lang="ru-RU" dirty="0" smtClean="0"/>
              <a:t>, </a:t>
            </a:r>
            <a:r>
              <a:rPr lang="ru-RU" dirty="0" smtClean="0">
                <a:hlinkClick r:id="rId7" tooltip="СССР"/>
              </a:rPr>
              <a:t>СССР</a:t>
            </a:r>
            <a:endParaRPr lang="ru-RU" dirty="0" smtClean="0"/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Гражданство:</a:t>
            </a:r>
            <a:r>
              <a:rPr lang="ru-RU" dirty="0" smtClean="0"/>
              <a:t> </a:t>
            </a:r>
            <a:r>
              <a:rPr lang="ru-RU" dirty="0" smtClean="0">
                <a:hlinkClick r:id="rId8" tooltip="Союз Советских Социалистических Республик"/>
              </a:rPr>
              <a:t>СССР</a:t>
            </a:r>
            <a:r>
              <a:rPr lang="ru-RU" dirty="0" smtClean="0"/>
              <a:t>  </a:t>
            </a:r>
            <a:endParaRPr lang="en-US" dirty="0" smtClean="0"/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hlinkClick r:id="rId9" tooltip="Россия"/>
              </a:rPr>
              <a:t>Россия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Награды </a:t>
            </a:r>
            <a:r>
              <a:rPr lang="ru-RU" dirty="0" smtClean="0">
                <a:solidFill>
                  <a:schemeClr val="tx1"/>
                </a:solidFill>
              </a:rPr>
              <a:t>и премии:</a:t>
            </a:r>
            <a:endParaRPr lang="en-US" dirty="0" smtClean="0">
              <a:solidFill>
                <a:schemeClr val="tx1"/>
              </a:solidFill>
            </a:endParaRPr>
          </a:p>
          <a:p>
            <a:pPr fontAlgn="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Герой России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C:\Documents and Settings\Admin\Рабочий стол\Медаль_«Золотая_Звезда»_(РФ)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72462" y="3857628"/>
            <a:ext cx="96185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86314" y="642918"/>
            <a:ext cx="4090990" cy="5786478"/>
          </a:xfrm>
        </p:spPr>
        <p:txBody>
          <a:bodyPr>
            <a:noAutofit/>
          </a:bodyPr>
          <a:lstStyle/>
          <a:p>
            <a:r>
              <a:rPr lang="ru-RU" dirty="0" smtClean="0"/>
              <a:t>Родился 6 марта 1928 года в Казани.</a:t>
            </a:r>
          </a:p>
          <a:p>
            <a:r>
              <a:rPr lang="ru-RU" dirty="0" smtClean="0"/>
              <a:t> Почетный член АН РТ , кандидат технических наук.</a:t>
            </a:r>
          </a:p>
          <a:p>
            <a:r>
              <a:rPr lang="ru-RU" dirty="0" smtClean="0"/>
              <a:t>Заслуженный деятель науки и техники РСФСР.</a:t>
            </a:r>
          </a:p>
          <a:p>
            <a:r>
              <a:rPr lang="ru-RU" dirty="0" smtClean="0"/>
              <a:t>Почетный профессор КГТУ им. А.Н.Туполева.</a:t>
            </a:r>
          </a:p>
          <a:p>
            <a:r>
              <a:rPr lang="ru-RU" dirty="0" smtClean="0"/>
              <a:t>Генеральный конструктор общесоюзного значения и почетный директор головного института страны по системе государственного опознавания «свой – чужой».</a:t>
            </a:r>
            <a:endParaRPr lang="ru-RU" dirty="0"/>
          </a:p>
        </p:txBody>
      </p:sp>
      <p:pic>
        <p:nvPicPr>
          <p:cNvPr id="3" name="Picture 2" descr="C:\Users\Licey5\Desktop\герой соц.труда\Mostiukov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5"/>
            <a:ext cx="4286280" cy="5381617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353304" cy="428604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chemeClr val="bg1"/>
                </a:solidFill>
              </a:rPr>
              <a:t>Ильдус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Исламович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Мостюков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6781800" cy="42860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Смирнова Любовь Евгеньевна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504" y="428604"/>
            <a:ext cx="3786214" cy="5643602"/>
          </a:xfrm>
        </p:spPr>
        <p:txBody>
          <a:bodyPr/>
          <a:lstStyle/>
          <a:p>
            <a:r>
              <a:rPr lang="ru-RU" dirty="0" smtClean="0"/>
              <a:t>Родилась 16 июля 1944 года, поселок </a:t>
            </a:r>
            <a:r>
              <a:rPr lang="ru-RU" dirty="0" err="1" smtClean="0"/>
              <a:t>Юдино</a:t>
            </a:r>
            <a:r>
              <a:rPr lang="ru-RU" dirty="0" smtClean="0"/>
              <a:t>, </a:t>
            </a:r>
            <a:r>
              <a:rPr lang="ru-RU" dirty="0" err="1" smtClean="0"/>
              <a:t>Зеленодольский</a:t>
            </a:r>
            <a:r>
              <a:rPr lang="ru-RU" dirty="0" smtClean="0"/>
              <a:t> район, Татарская АССР.</a:t>
            </a:r>
          </a:p>
          <a:p>
            <a:r>
              <a:rPr lang="ru-RU" dirty="0" smtClean="0"/>
              <a:t>С 1963 по 2004 года работник «</a:t>
            </a:r>
            <a:r>
              <a:rPr lang="ru-RU" dirty="0" err="1" smtClean="0"/>
              <a:t>Оргсинтеза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В настоящее время член общественной организации «Герои Татарстана» и член общественной Палаты республики Татарстан.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Licey5\Desktop\герой соц.труда\photo_262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407196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6781800" cy="42860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Николай Васильевич Фролов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428604"/>
            <a:ext cx="3519486" cy="57150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Родился 13 декабря 1931 года в деревне </a:t>
            </a:r>
            <a:r>
              <a:rPr lang="ru-RU" dirty="0" err="1" smtClean="0"/>
              <a:t>Волоково</a:t>
            </a:r>
            <a:r>
              <a:rPr lang="ru-RU" dirty="0" smtClean="0"/>
              <a:t>, </a:t>
            </a:r>
            <a:r>
              <a:rPr lang="ru-RU" dirty="0" err="1" smtClean="0"/>
              <a:t>Верхнеуслонского</a:t>
            </a:r>
            <a:r>
              <a:rPr lang="ru-RU" dirty="0" smtClean="0"/>
              <a:t> района, Татарская АССР.</a:t>
            </a:r>
          </a:p>
          <a:p>
            <a:r>
              <a:rPr lang="ru-RU" dirty="0" smtClean="0"/>
              <a:t>Обучался и трудился с 1948 года, с 1955 работал на заводе «Радиоприбор».</a:t>
            </a:r>
          </a:p>
          <a:p>
            <a:r>
              <a:rPr lang="ru-RU" dirty="0" smtClean="0"/>
              <a:t>Выйдя в 2000 году на пенсию, продолжает участвовать в общественной жизни республики, являясь заместителем председателя</a:t>
            </a:r>
            <a:r>
              <a:rPr lang="ru-RU" baseline="30000" dirty="0" smtClean="0"/>
              <a:t> </a:t>
            </a:r>
            <a:r>
              <a:rPr lang="ru-RU" dirty="0" smtClean="0"/>
              <a:t>организации «Герои Татарстана».</a:t>
            </a:r>
          </a:p>
          <a:p>
            <a:endParaRPr lang="ru-RU" dirty="0"/>
          </a:p>
        </p:txBody>
      </p:sp>
      <p:pic>
        <p:nvPicPr>
          <p:cNvPr id="4098" name="Picture 2" descr="C:\Users\Licey5\Desktop\герой соц.труда\view_168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4171979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90</TotalTime>
  <Words>164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Вахта Героев Труда</vt:lpstr>
      <vt:lpstr>Слайд 2</vt:lpstr>
      <vt:lpstr>Слайд 3</vt:lpstr>
      <vt:lpstr>Хайруллин Газинур Гарифзянович</vt:lpstr>
      <vt:lpstr>Ильдус Исламович Мостюков</vt:lpstr>
      <vt:lpstr>Смирнова Любовь Евгеньевна</vt:lpstr>
      <vt:lpstr>Николай Васильевич Фролов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Герой Социалистического труда</dc:title>
  <dc:creator>Линара Валеева</dc:creator>
  <cp:lastModifiedBy>Licey5</cp:lastModifiedBy>
  <cp:revision>7</cp:revision>
  <dcterms:created xsi:type="dcterms:W3CDTF">2017-04-09T10:39:45Z</dcterms:created>
  <dcterms:modified xsi:type="dcterms:W3CDTF">2017-04-14T06:27:28Z</dcterms:modified>
</cp:coreProperties>
</file>