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7" r:id="rId12"/>
    <p:sldId id="258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326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7" r:id="rId68"/>
    <p:sldId id="330" r:id="rId69"/>
    <p:sldId id="331" r:id="rId70"/>
    <p:sldId id="334" r:id="rId71"/>
    <p:sldId id="321" r:id="rId72"/>
    <p:sldId id="322" r:id="rId73"/>
    <p:sldId id="323" r:id="rId74"/>
    <p:sldId id="324" r:id="rId75"/>
    <p:sldId id="325" r:id="rId76"/>
    <p:sldId id="335" r:id="rId77"/>
    <p:sldId id="336" r:id="rId78"/>
    <p:sldId id="337" r:id="rId79"/>
    <p:sldId id="364" r:id="rId80"/>
    <p:sldId id="338" r:id="rId81"/>
    <p:sldId id="339" r:id="rId82"/>
    <p:sldId id="340" r:id="rId83"/>
    <p:sldId id="341" r:id="rId84"/>
    <p:sldId id="342" r:id="rId85"/>
    <p:sldId id="345" r:id="rId86"/>
    <p:sldId id="346" r:id="rId87"/>
    <p:sldId id="347" r:id="rId88"/>
    <p:sldId id="348" r:id="rId89"/>
    <p:sldId id="349" r:id="rId90"/>
    <p:sldId id="350" r:id="rId91"/>
    <p:sldId id="351" r:id="rId92"/>
    <p:sldId id="356" r:id="rId93"/>
    <p:sldId id="357" r:id="rId94"/>
    <p:sldId id="369" r:id="rId95"/>
    <p:sldId id="365" r:id="rId96"/>
    <p:sldId id="370" r:id="rId97"/>
    <p:sldId id="371" r:id="rId98"/>
    <p:sldId id="372" r:id="rId99"/>
    <p:sldId id="373" r:id="rId10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9" autoAdjust="0"/>
    <p:restoredTop sz="86981" autoAdjust="0"/>
  </p:normalViewPr>
  <p:slideViewPr>
    <p:cSldViewPr>
      <p:cViewPr>
        <p:scale>
          <a:sx n="66" d="100"/>
          <a:sy n="66" d="100"/>
        </p:scale>
        <p:origin x="-149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112F29-F194-46FF-B91B-7D32B6AEB258}" type="datetimeFigureOut">
              <a:rPr lang="ru-RU"/>
              <a:pPr>
                <a:defRPr/>
              </a:pPr>
              <a:t>02.06.2012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9315DF-2A8A-407B-B8FC-9B0924248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44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EA2172-70CB-4CC3-9AD0-68CD115BB75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E515F-A60D-4BD4-BB08-5E482373BEA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65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803254-C274-4E16-9442-479E93C078B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0002-F19B-4C1C-B7B3-1D1C6575D132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6719E-E2E1-44F0-BCA3-1BD97BD452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AD875-A6E6-4D4C-A3D3-74D0747DD6F9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B2CA-C771-4577-B3AB-DB1FCAB52F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99F67-51D0-4A44-9AC7-A695D7DE121E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103E-37C5-4F19-AAD9-6C0C06894F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3CFE5-6988-4BD2-BE1F-57BD3991D76E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441F6-FF4C-4C9B-ABD5-6E91FE11F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957CE-1339-4855-B471-E0054879526B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CA186-1E0B-46D6-B134-AA18DD20CF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34846-B7D9-46E0-AE53-02290990458D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157A9-B7E8-4C76-A083-18D6AD4EAC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316E8-C9C4-4235-B5FB-5F93C826C8F5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23EA1-2D5B-4D9F-92DE-3104F7F5EA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AE05E-DF22-4221-BC37-013E412E0A8E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51728-6545-4442-A017-A4F49DE322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6729E-D116-47F7-81BD-35C93326AADE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59404-20FE-4F57-A420-7F393D3E6C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13216-A1F2-42D6-929B-C24B15FB2203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CFA0-53CB-4DFB-A440-B97677B264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B1D20-5C1A-43CA-A4E6-C9E0FE44D87C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B0AC6-2365-4E79-A394-CBB3306F45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18B0CA-7D32-4B55-AF16-BBC2BC6668AC}" type="datetimeFigureOut">
              <a:rPr lang="ru-RU"/>
              <a:pPr>
                <a:defRPr/>
              </a:pPr>
              <a:t>02.06.2012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A44FDA-447C-47A8-8B2A-EFD0CDF430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all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86063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9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49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  <a:t>Не так давно Вас в первый раз</a:t>
            </a:r>
            <a:b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  <a:t>Позвал чудесный первый класс!</a:t>
            </a:r>
            <a:b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  <a:t>Первоклассный, самый классный,</a:t>
            </a:r>
            <a:b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5300" b="1" dirty="0" smtClean="0">
                <a:solidFill>
                  <a:srgbClr val="000099"/>
                </a:solidFill>
                <a:latin typeface="Monotype Corsiva" pitchFamily="66" charset="0"/>
              </a:rPr>
              <a:t>самый первый, первый класс!</a:t>
            </a:r>
            <a:r>
              <a:rPr lang="ru-RU" sz="5300" dirty="0" smtClean="0"/>
              <a:t/>
            </a:r>
            <a:br>
              <a:rPr lang="ru-RU" sz="5300" dirty="0" smtClean="0"/>
            </a:br>
            <a:endParaRPr lang="ru-RU" sz="5300" dirty="0"/>
          </a:p>
        </p:txBody>
      </p:sp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4857750" y="5500688"/>
            <a:ext cx="4000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Классный руководитель : Каримова Лилия Шамилевна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8" name="Picture 2" descr="H:\Documents and Settings\Диана\Рабочий стол\для презентации май 2010\Школа\IMG_704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291" name="Picture 2" descr="H:\Documents and Settings\Диана\Рабочий стол\для презентации май 2010\S60038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1838" y="549275"/>
            <a:ext cx="7680325" cy="5759450"/>
          </a:xfr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3316" name="Picture 2" descr="H:\Documents and Settings\Диана\Рабочий стол\для презентации май 2010\S60038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2" descr="H:\Documents and Settings\Диана\Рабочий стол\для презентации май 2010\S60039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4" name="Picture 2" descr="H:\Documents and Settings\Диана\Рабочий стол\для презентации май 2010\S60039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2" descr="H:\Documents and Settings\Диана\Рабочий стол\для презентации май 2010\S60039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549275"/>
            <a:ext cx="4321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2" descr="H:\Documents and Settings\Диана\Рабочий стол\для презентации май 2010\S60039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549275"/>
            <a:ext cx="4321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2" descr="H:\Documents and Settings\Диана\Рабочий стол\для презентации май 2010\S60039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2" descr="H:\Documents and Settings\Диана\Рабочий стол\для презентации май 2010\S60039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2" descr="H:\Documents and Settings\Диана\Рабочий стол\для презентации май 2010\S60039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5" name="Picture 2" descr="H:\Documents and Settings\Диана\Рабочий стол\для презентации май 2010\Школа\IMG_678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all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214313" y="6215063"/>
            <a:ext cx="304800" cy="304800"/>
          </a:xfr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2" descr="H:\Documents and Settings\Диана\Рабочий стол\для презентации май 2010\S60039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3" descr="H:\Documents and Settings\Диана\Рабочий стол\для презентации май 2010\S6003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6" name="Picture 2" descr="H:\Documents and Settings\Диана\Рабочий стол\для презентации май 2010\S60039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80" name="Picture 2" descr="H:\Documents and Settings\Диана\Рабочий стол\для презентации май 2010\S60039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4" name="Picture 2" descr="H:\Documents and Settings\Диана\Рабочий стол\для презентации май 2010\S60039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8" name="Picture 2" descr="H:\Documents and Settings\Диана\Рабочий стол\для презентации май 2010\S60039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2" name="Picture 2" descr="H:\Documents and Settings\Диана\Рабочий стол\для презентации май 2010\S60039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6" name="Picture 2" descr="H:\Documents and Settings\Диана\Рабочий стол\для презентации май 2010\Школа\IMG_771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700" name="Picture 2" descr="H:\Documents and Settings\Диана\Рабочий стол\для презентации май 2010\S60039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4" name="Picture 2" descr="H:\Documents and Settings\Диана\Рабочий стол\для презентации май 2010\S60039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9" name="Picture 2" descr="H:\Documents and Settings\Диана\Рабочий стол\для презентации май 2010\Школа\IMG_68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8" name="Picture 2" descr="H:\Documents and Settings\Диана\Рабочий стол\для презентации май 2010\S6003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2" name="Picture 2" descr="H:\Documents and Settings\Диана\Рабочий стол\для презентации май 2010\S6004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6" name="Picture 2" descr="H:\Documents and Settings\Диана\Рабочий стол\для презентации май 2010\S6004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20" name="Picture 2" descr="H:\Documents and Settings\Диана\Рабочий стол\для презентации май 2010\S6004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5844" name="Picture 2" descr="H:\Documents and Settings\Диана\Рабочий стол\для презентации май 2010\S6004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68" name="Picture 2" descr="H:\Documents and Settings\Диана\Рабочий стол\для презентации май 2010\S6004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7892" name="Picture 3" descr="H:\Documents and Settings\Диана\Рабочий стол\для презентации май 2010\S60040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6" name="Picture 2" descr="H:\Documents and Settings\Диана\Рабочий стол\для презентации май 2010\S6004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57188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9940" name="Picture 2" descr="H:\Documents and Settings\Диана\Рабочий стол\для презентации май 2010\S60040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64" name="Picture 2" descr="H:\Documents and Settings\Диана\Рабочий стол\для презентации май 2010\S6004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2" descr="H:\Documents and Settings\Диана\Рабочий стол\для презентации май 2010\Школа\IMG_680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8" name="Picture 2" descr="H:\Documents and Settings\Диана\Рабочий стол\для презентации май 2010\S6004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0100" y="500063"/>
            <a:ext cx="43195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2" descr="H:\Documents and Settings\Диана\Рабочий стол\для презентации май 2010\S60040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00063"/>
            <a:ext cx="431958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3012" name="Picture 2" descr="H:\Documents and Settings\Диана\Рабочий стол\для презентации май 2010\S6004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27050"/>
            <a:ext cx="431958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3" descr="H:\Documents and Settings\Диана\Рабочий стол\для презентации май 2010\S6004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27050"/>
            <a:ext cx="43195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4036" name="Picture 2" descr="H:\Documents and Settings\Диана\Рабочий стол\для презентации май 2010\S6004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5060" name="Picture 2" descr="H:\Documents and Settings\Диана\Рабочий стол\для презентации май 2010\S60040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6084" name="Picture 2" descr="H:\Documents and Settings\Диана\Рабочий стол\для презентации май 2010\S60040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7108" name="Picture 2" descr="H:\Documents and Settings\Диана\Рабочий стол\для презентации май 2010\S60040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8132" name="Picture 2" descr="H:\Documents and Settings\Диана\Рабочий стол\для презентации май 2010\S6004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6" name="Picture 2" descr="H:\Documents and Settings\Диана\Рабочий стол\для презентации май 2010\S6004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0180" name="Picture 2" descr="H:\Documents and Settings\Диана\Рабочий стол\для презентации май 2010\S6004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04" name="Picture 2" descr="H:\Documents and Settings\Диана\Рабочий стол\для презентации май 2010\S60040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8" name="Picture 2" descr="H:\Documents and Settings\Диана\Рабочий стол\для презентации май 2010\Школа\IMG_68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2228" name="Picture 2" descr="H:\Documents and Settings\Диана\Рабочий стол\для презентации май 2010\S60041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32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3252" name="Picture 2" descr="H:\Documents and Settings\Диана\Рабочий стол\для презентации май 2010\S60041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571500"/>
            <a:ext cx="4786312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3" descr="H:\Documents and Settings\Диана\Рабочий стол\для презентации май 2010\S6004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571500"/>
            <a:ext cx="340518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4276" name="Picture 2" descr="H:\Documents and Settings\Диана\Рабочий стол\для презентации май 2010\S60041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52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5300" name="Picture 3" descr="H:\Documents and Settings\Диана\Рабочий стол\для презентации май 2010\S6004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6324" name="Picture 2" descr="H:\Documents and Settings\Диана\Рабочий стол\для презентации май 2010\S60042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7348" name="Picture 2" descr="H:\Documents and Settings\Диана\Рабочий стол\для презентации май 2010\S60042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83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8372" name="Picture 2" descr="H:\Documents and Settings\Диана\Рабочий стол\для презентации май 2010\S6004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93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9396" name="Picture 2" descr="H:\Documents and Settings\Диана\Рабочий стол\для презентации май 2010\S60042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04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0420" name="Picture 2" descr="H:\Documents and Settings\Диана\Рабочий стол\для презентации май 2010\S60042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44" name="Picture 2" descr="H:\Documents and Settings\Диана\Рабочий стол\для презентации май 2010\S60042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2" descr="H:\Documents and Settings\Диана\Рабочий стол\для презентации май 2010\Школа\IMG_68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24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2468" name="Picture 2" descr="H:\Documents and Settings\Диана\Рабочий стол\для презентации май 2010\S6004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34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3492" name="Picture 2" descr="H:\Documents and Settings\Диана\Рабочий стол\для презентации май 2010\S60042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1500"/>
            <a:ext cx="431958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3" descr="H:\Documents and Settings\Диана\Рабочий стол\для презентации май 2010\S60042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0100" y="571500"/>
            <a:ext cx="43195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4516" name="Picture 2" descr="H:\Documents and Settings\Диана\Рабочий стол\для презентации май 2010\S60042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606425"/>
            <a:ext cx="4319588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3" descr="H:\Documents and Settings\Диана\Рабочий стол\для презентации май 2010\S60042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1538" y="606425"/>
            <a:ext cx="4319587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55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5540" name="Picture 2" descr="H:\Documents and Settings\Диана\Рабочий стол\для презентации май 2010\S60042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477838"/>
            <a:ext cx="43195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3" descr="H:\Documents and Settings\Диана\Рабочий стол\для презентации май 2010\S60042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00063"/>
            <a:ext cx="435768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65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6564" name="Picture 2" descr="H:\Documents and Settings\Диана\Рабочий стол\для презентации май 2010\S60042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75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7588" name="Picture 2" descr="H:\Documents and Settings\Диана\Рабочий стол\для презентации май 2010\Фото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86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8612" name="Picture 2" descr="H:\Documents and Settings\Диана\Рабочий стол\для презентации май 2010\Фото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549275"/>
            <a:ext cx="4321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96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9636" name="Picture 2" descr="H:\Documents and Settings\Диана\Рабочий стол\для презентации май 2010\Школа\IMG_96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06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0660" name="Picture 2" descr="H:\Documents and Settings\Диана\Рабочий стол\для презентации май 2010\Школа\IMG_965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313" y="571500"/>
            <a:ext cx="431958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3" descr="H:\Documents and Settings\Диана\Рабочий стол\для презентации май 2010\Школа\IMG_965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0100" y="571500"/>
            <a:ext cx="43195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6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684" name="Picture 3" descr="H:\Documents and Settings\Диана\Рабочий стол\для презентации май 2010\Школа\IMG_965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2" descr="H:\Documents and Settings\Диана\Рабочий стол\для презентации май 2010\Школа\IMG_685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27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2708" name="Picture 3" descr="H:\Documents and Settings\Диана\Рабочий стол\для презентации май 2010\Школа\IMG_966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37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3732" name="Picture 2" descr="D:\Мои документы\Марат\Фото\Весна 2010\S600425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47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4756" name="Picture 2" descr="D:\Мои документы\Марат\Фото\Весна 2010\S600425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57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5780" name="Picture 2" descr="D:\Мои документы\Марат\Фото\Весна 2010\S600425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68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6804" name="Picture 2" descr="D:\Мои документы\Марат\Фото\Весна 2010\S600425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78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7828" name="Picture 2" descr="D:\Мои документы\Марат\Фото\Весна 2010\S600425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88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8852" name="Picture 3" descr="D:\Мои документы\Мои рисунки\Фото\День школы 2010\FILE003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428625"/>
            <a:ext cx="7072313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98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9876" name="Picture 2" descr="D:\Мои документы\Мои рисунки\Фото\День школы 2010\FILE003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38" y="214313"/>
            <a:ext cx="8072437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08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0900" name="Picture 2" descr="D:\Мои документы\Мои рисунки\Фото\День школы 2010\FILE010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" y="214313"/>
            <a:ext cx="7862888" cy="589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Прямоугольник 3"/>
          <p:cNvSpPr>
            <a:spLocks noChangeArrowheads="1"/>
          </p:cNvSpPr>
          <p:nvPr/>
        </p:nvSpPr>
        <p:spPr bwMode="auto">
          <a:xfrm>
            <a:off x="1428750" y="714375"/>
            <a:ext cx="6357938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000099"/>
                </a:solidFill>
                <a:latin typeface="Monotype Corsiva" pitchFamily="66" charset="0"/>
              </a:rPr>
              <a:t>Как быстро время пробежало –</a:t>
            </a:r>
            <a:br>
              <a:rPr lang="ru-RU" sz="4400" b="1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400" b="1">
                <a:solidFill>
                  <a:srgbClr val="000099"/>
                </a:solidFill>
                <a:latin typeface="Monotype Corsiva" pitchFamily="66" charset="0"/>
              </a:rPr>
              <a:t>Вы второклассниками стали.</a:t>
            </a:r>
            <a:br>
              <a:rPr lang="ru-RU" sz="4400" b="1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400" b="1">
                <a:solidFill>
                  <a:srgbClr val="000099"/>
                </a:solidFill>
                <a:latin typeface="Monotype Corsiva" pitchFamily="66" charset="0"/>
              </a:rPr>
              <a:t>Ваш первый год был интересным!</a:t>
            </a:r>
            <a:br>
              <a:rPr lang="ru-RU" sz="4400" b="1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400" b="1">
                <a:solidFill>
                  <a:srgbClr val="000099"/>
                </a:solidFill>
                <a:latin typeface="Monotype Corsiva" pitchFamily="66" charset="0"/>
              </a:rPr>
              <a:t>Пусть будет в жизни всё чудесно!</a:t>
            </a:r>
            <a:br>
              <a:rPr lang="ru-RU" sz="4400" b="1">
                <a:solidFill>
                  <a:srgbClr val="000099"/>
                </a:solidFill>
                <a:latin typeface="Monotype Corsiva" pitchFamily="66" charset="0"/>
              </a:rPr>
            </a:br>
            <a:endParaRPr lang="ru-RU" sz="440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2" descr="H:\Documents and Settings\Диана\Рабочий стол\для презентации май 2010\Школа\IMG_686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29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2948" name="Picture 2" descr="D:\Мои документы\Мои рисунки\Фото\январь 2011\S600554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1563" y="357188"/>
            <a:ext cx="7386637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39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3972" name="Picture 3" descr="D:\Мои документы\Мои рисунки\Фото\январь 2011\S600554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285750"/>
            <a:ext cx="7767637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49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4996" name="Picture 2" descr="D:\Мои документы\Мои рисунки\Фото\январь 2011\S600554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00125" y="642938"/>
            <a:ext cx="7029450" cy="527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60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6020" name="Picture 2" descr="D:\Мои документы\Мои рисунки\Фото\январь 2011\S60055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63" y="500063"/>
            <a:ext cx="8005762" cy="600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70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7044" name="Picture 2" descr="D:\Мои документы\Мои рисунки\Фото\январь 2011\S600554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63" y="428625"/>
            <a:ext cx="7910512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80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8068" name="Picture 3" descr="D:\Мои документы\Мои рисунки\Фото\январь 2011\S600554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642938"/>
            <a:ext cx="7286625" cy="546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90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9092" name="Picture 2" descr="D:\Мои документы\Мои рисунки\Фото\январь 2011\S60055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38" y="214313"/>
            <a:ext cx="7958137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01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0116" name="Picture 2" descr="D:\Мои документы\Мои рисунки\Фото\январь 2011\S600555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285750"/>
            <a:ext cx="75247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11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1140" name="Picture 2" descr="D:\Мои документы\Мои рисунки\Фото\январь 2011\S600555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375" y="428625"/>
            <a:ext cx="7639050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164" name="Picture 2" descr="D:\Мои документы\Мои рисунки\Фото\январь 2011\S600555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7250" y="428625"/>
            <a:ext cx="7572375" cy="568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2" descr="H:\Documents and Settings\Диана\Рабочий стол\для презентации май 2010\Школа\IMG_703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1838" y="549275"/>
            <a:ext cx="76803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31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3188" name="Picture 2" descr="D:\Мои документы\Мои рисунки\Фото\январь 2011\S600555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75" y="285750"/>
            <a:ext cx="7743825" cy="58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42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4212" name="Picture 2" descr="D:\Мои документы\Мои рисунки\Фото\январь 2011\S600555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" y="357188"/>
            <a:ext cx="80772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52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5236" name="Picture 2" descr="D:\Мои документы\Мои рисунки\Фото\январь 2011\S600556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285750"/>
            <a:ext cx="7743825" cy="58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62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6260" name="Picture 2" descr="D:\Мои документы\Мои рисунки\Фото\январь 2011\S600556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38" y="357188"/>
            <a:ext cx="76962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72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7284" name="Picture 2" descr="D:\Мои документы\Мои рисунки\Фото\планетарий 2011\S600573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285750"/>
            <a:ext cx="7791450" cy="584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83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8308" name="Picture 2" descr="D:\Мои документы\Мои рисунки\Фото\планетарий 2011\S600573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00113" y="28575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93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9332" name="Picture 2" descr="D:\Мои документы\Мои рисунки\Фото\планетарий 2011\S600573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813" y="357188"/>
            <a:ext cx="7662862" cy="574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Прямоугольник 3"/>
          <p:cNvSpPr>
            <a:spLocks noChangeArrowheads="1"/>
          </p:cNvSpPr>
          <p:nvPr/>
        </p:nvSpPr>
        <p:spPr bwMode="auto">
          <a:xfrm>
            <a:off x="1357313" y="0"/>
            <a:ext cx="6072187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Наш  класс - девчонки и мальчишки,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Такие разные они: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Одни рисуют, любят книжки,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Других компьютер так манит!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Спешу я к ним не только, чтобы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Их как учитель поучать,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Мне с ними весело, еще бы,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Наш  класс не может заскучать!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2800">
                <a:latin typeface="Calibri" pitchFamily="34" charset="0"/>
              </a:rPr>
              <a:t/>
            </a:r>
            <a:br>
              <a:rPr lang="ru-RU" sz="2800">
                <a:latin typeface="Calibri" pitchFamily="34" charset="0"/>
              </a:rPr>
            </a:br>
            <a:r>
              <a:rPr lang="ru-RU" sz="2800">
                <a:latin typeface="Calibri" pitchFamily="34" charset="0"/>
              </a:rPr>
              <a:t>. </a:t>
            </a:r>
            <a:br>
              <a:rPr lang="ru-RU" sz="2800">
                <a:latin typeface="Calibri" pitchFamily="34" charset="0"/>
              </a:rPr>
            </a:br>
            <a:r>
              <a:rPr lang="ru-RU" sz="2800">
                <a:latin typeface="Calibri" pitchFamily="34" charset="0"/>
              </a:rPr>
              <a:t/>
            </a:r>
            <a:br>
              <a:rPr lang="ru-RU" sz="2800">
                <a:latin typeface="Calibri" pitchFamily="34" charset="0"/>
              </a:rPr>
            </a:b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Прямоугольник 3"/>
          <p:cNvSpPr>
            <a:spLocks noChangeArrowheads="1"/>
          </p:cNvSpPr>
          <p:nvPr/>
        </p:nvSpPr>
        <p:spPr bwMode="auto">
          <a:xfrm>
            <a:off x="1285875" y="642938"/>
            <a:ext cx="728662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Потехе час и время делу: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Наш класс к успеху устремлен,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Талантом, я признаюсь смело,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Ребенок каждый наделен.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Они, конечно, непоседы,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Но знаю – незачем кричать.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Ведь можно в ласковой беседе </a:t>
            </a:r>
            <a:br>
              <a:rPr lang="ru-RU" sz="3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3200" b="1">
                <a:solidFill>
                  <a:srgbClr val="000099"/>
                </a:solidFill>
                <a:latin typeface="Calibri" pitchFamily="34" charset="0"/>
              </a:rPr>
              <a:t>Про поведение сказать. </a:t>
            </a:r>
            <a:r>
              <a:rPr lang="ru-RU" sz="3200">
                <a:latin typeface="Calibri" pitchFamily="34" charset="0"/>
              </a:rPr>
              <a:t/>
            </a:r>
            <a:br>
              <a:rPr lang="ru-RU" sz="3200">
                <a:latin typeface="Calibri" pitchFamily="34" charset="0"/>
              </a:rPr>
            </a:br>
            <a:r>
              <a:rPr lang="ru-RU" sz="3200">
                <a:latin typeface="Calibri" pitchFamily="34" charset="0"/>
              </a:rPr>
              <a:t/>
            </a:r>
            <a:br>
              <a:rPr lang="ru-RU" sz="3200">
                <a:latin typeface="Calibri" pitchFamily="34" charset="0"/>
              </a:rPr>
            </a:b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Прямоугольник 3"/>
          <p:cNvSpPr>
            <a:spLocks noChangeArrowheads="1"/>
          </p:cNvSpPr>
          <p:nvPr/>
        </p:nvSpPr>
        <p:spPr bwMode="auto">
          <a:xfrm>
            <a:off x="1000125" y="785813"/>
            <a:ext cx="7215188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000099"/>
                </a:solidFill>
                <a:latin typeface="Calibri" pitchFamily="34" charset="0"/>
              </a:rPr>
              <a:t>Вхожу я в класс свой, улыбаясь, </a:t>
            </a:r>
            <a:br>
              <a:rPr lang="ru-RU" sz="44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4400" b="1">
                <a:solidFill>
                  <a:srgbClr val="000099"/>
                </a:solidFill>
                <a:latin typeface="Calibri" pitchFamily="34" charset="0"/>
              </a:rPr>
              <a:t>И вижу блеск ответный глаз. </a:t>
            </a:r>
            <a:br>
              <a:rPr lang="ru-RU" sz="44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4400" b="1">
                <a:solidFill>
                  <a:srgbClr val="000099"/>
                </a:solidFill>
                <a:latin typeface="Calibri" pitchFamily="34" charset="0"/>
              </a:rPr>
              <a:t>Я их люблю, для них стараюсь, </a:t>
            </a:r>
            <a:br>
              <a:rPr lang="ru-RU" sz="4400" b="1">
                <a:solidFill>
                  <a:srgbClr val="000099"/>
                </a:solidFill>
                <a:latin typeface="Calibri" pitchFamily="34" charset="0"/>
              </a:rPr>
            </a:br>
            <a:r>
              <a:rPr lang="ru-RU" sz="4400" b="1">
                <a:solidFill>
                  <a:srgbClr val="000099"/>
                </a:solidFill>
                <a:latin typeface="Calibri" pitchFamily="34" charset="0"/>
              </a:rPr>
              <a:t>Ведь класс наш – самый лучший класс</a:t>
            </a:r>
            <a:r>
              <a:rPr lang="ru-RU" sz="4400">
                <a:latin typeface="Calibri" pitchFamily="34" charset="0"/>
              </a:rPr>
              <a:t>. 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35</Words>
  <Application>Microsoft Office PowerPoint</Application>
  <PresentationFormat>Экран (4:3)</PresentationFormat>
  <Paragraphs>9</Paragraphs>
  <Slides>99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99</vt:i4>
      </vt:variant>
    </vt:vector>
  </HeadingPairs>
  <TitlesOfParts>
    <vt:vector size="103" baseType="lpstr">
      <vt:lpstr>Arial</vt:lpstr>
      <vt:lpstr>Calibri</vt:lpstr>
      <vt:lpstr>Monotype Corsiva</vt:lpstr>
      <vt:lpstr>Тема Office</vt:lpstr>
      <vt:lpstr> Не так давно Вас в первый раз Позвал чудесный первый класс! Первоклассный, самый классный, самый первый, первый класс!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быстро время пробежало – Вы второклассниками стали. Ваш первый год был интересным! Пусть будет в жизни всё чудесно! Не так давно Вас в первый раз Позвал чудесный первый класс! Первоклассный, самый классный, самый первый, первый класс!</dc:title>
  <dc:creator>Диана</dc:creator>
  <cp:lastModifiedBy>teacher</cp:lastModifiedBy>
  <cp:revision>33</cp:revision>
  <dcterms:created xsi:type="dcterms:W3CDTF">2010-05-15T16:53:10Z</dcterms:created>
  <dcterms:modified xsi:type="dcterms:W3CDTF">2012-06-02T07:37:56Z</dcterms:modified>
</cp:coreProperties>
</file>