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227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FDB2488-65C0-4840-92FD-E3F958F297FB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4A120F3-37C4-4028-BEFD-9AB4E98405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Фотоотчет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_2\Рабочий стол\28.10.16\IMG_2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user_2\Рабочий стол\28.10.16\IMG_2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24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57166"/>
            <a:ext cx="9144000" cy="6096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Documents and Settings\user_2\Рабочий стол\28.10.16\IMG_24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2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_2\Рабочий стол\28.10.16\IMG_2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982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_2\Рабочий стол\28.10.16\IMG_23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_2\Рабочий стол\28.10.16\IMG_23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5"/>
            <a:ext cx="9144000" cy="6095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_2\Рабочий стол\28.10.16\IMG_2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095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_2\Рабочий стол\28.10.16\IMG_23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952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_2\Рабочий стол\28.10.16\IMG_23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_2\Рабочий стол\28.10.16\IMG_2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45</TotalTime>
  <Words>1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Метро</vt:lpstr>
      <vt:lpstr>Фотоотчет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user_2</dc:creator>
  <cp:lastModifiedBy>GLAVNJY</cp:lastModifiedBy>
  <cp:revision>6</cp:revision>
  <dcterms:created xsi:type="dcterms:W3CDTF">2016-10-28T12:59:38Z</dcterms:created>
  <dcterms:modified xsi:type="dcterms:W3CDTF">2016-10-31T06:49:46Z</dcterms:modified>
</cp:coreProperties>
</file>