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3" r:id="rId5"/>
    <p:sldId id="258" r:id="rId6"/>
    <p:sldId id="262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6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МБОУ «Старо-</a:t>
            </a:r>
            <a:r>
              <a:rPr lang="ru-RU" dirty="0" err="1" smtClean="0"/>
              <a:t>Тахталинская</a:t>
            </a:r>
            <a:r>
              <a:rPr lang="ru-RU" dirty="0" smtClean="0"/>
              <a:t> ООШ»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63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Веселые старты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58" y="1600200"/>
            <a:ext cx="7243884" cy="4708525"/>
          </a:xfrm>
        </p:spPr>
      </p:pic>
    </p:spTree>
    <p:extLst>
      <p:ext uri="{BB962C8B-B14F-4D97-AF65-F5344CB8AC3E}">
        <p14:creationId xmlns:p14="http://schemas.microsoft.com/office/powerpoint/2010/main" val="365048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Митинг памяти Дню Героев Отечества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061654"/>
            <a:ext cx="8229600" cy="378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373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Всемирный день борьбы с коррупцией.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61073"/>
            <a:ext cx="8229600" cy="3786778"/>
          </a:xfrm>
        </p:spPr>
      </p:pic>
    </p:spTree>
    <p:extLst>
      <p:ext uri="{BB962C8B-B14F-4D97-AF65-F5344CB8AC3E}">
        <p14:creationId xmlns:p14="http://schemas.microsoft.com/office/powerpoint/2010/main" val="2909548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061654"/>
            <a:ext cx="8229600" cy="378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042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Героев Отечества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061654"/>
            <a:ext cx="8229600" cy="378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4745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«Колобок на новый лад»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302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КВН с начальными классами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сения\Desktop\Смирнова Л.К.ко дню родного языка\КВН\IMG-20210211-WA00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04" y="1700808"/>
            <a:ext cx="896099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14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Участие в конкурсе: «Замечательный вожатый»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val="176377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6611"/>
            <a:ext cx="8229600" cy="378677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Учитель здоровья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585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7192"/>
            <a:ext cx="8229600" cy="378561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Отряд «</a:t>
            </a:r>
            <a:r>
              <a:rPr lang="ru-RU" dirty="0" err="1" smtClean="0"/>
              <a:t>Юнармия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помощь пожилым людям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02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Весенний </a:t>
            </a:r>
            <a:r>
              <a:rPr lang="ru-RU" dirty="0" err="1" smtClean="0"/>
              <a:t>флешмоб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val="3428177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7192"/>
            <a:ext cx="8229600" cy="378561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4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Зарядка с юнармейцами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61073"/>
            <a:ext cx="8229600" cy="3786778"/>
          </a:xfrm>
        </p:spPr>
      </p:pic>
    </p:spTree>
    <p:extLst>
      <p:ext uri="{BB962C8B-B14F-4D97-AF65-F5344CB8AC3E}">
        <p14:creationId xmlns:p14="http://schemas.microsoft.com/office/powerpoint/2010/main" val="77346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Юнармейцы всегда с нами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61073"/>
            <a:ext cx="8229600" cy="3786778"/>
          </a:xfrm>
        </p:spPr>
      </p:pic>
    </p:spTree>
    <p:extLst>
      <p:ext uri="{BB962C8B-B14F-4D97-AF65-F5344CB8AC3E}">
        <p14:creationId xmlns:p14="http://schemas.microsoft.com/office/powerpoint/2010/main" val="127281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Лыжня России </a:t>
            </a:r>
            <a:r>
              <a:rPr lang="ru-RU" dirty="0" err="1" smtClean="0"/>
              <a:t>с.Базарные</a:t>
            </a:r>
            <a:r>
              <a:rPr lang="ru-RU" dirty="0" smtClean="0"/>
              <a:t> Матаки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val="421731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Игра-тренинг: «К сокровищам родного языка»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39887"/>
            <a:ext cx="8229600" cy="4629150"/>
          </a:xfrm>
        </p:spPr>
      </p:pic>
    </p:spTree>
    <p:extLst>
      <p:ext uri="{BB962C8B-B14F-4D97-AF65-F5344CB8AC3E}">
        <p14:creationId xmlns:p14="http://schemas.microsoft.com/office/powerpoint/2010/main" val="412907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56" y="2059160"/>
            <a:ext cx="8221287" cy="3790604"/>
          </a:xfrm>
        </p:spPr>
      </p:pic>
    </p:spTree>
    <p:extLst>
      <p:ext uri="{BB962C8B-B14F-4D97-AF65-F5344CB8AC3E}">
        <p14:creationId xmlns:p14="http://schemas.microsoft.com/office/powerpoint/2010/main" val="374495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Исторический </a:t>
            </a:r>
            <a:r>
              <a:rPr lang="ru-RU" dirty="0" err="1" smtClean="0"/>
              <a:t>квест</a:t>
            </a:r>
            <a:r>
              <a:rPr lang="ru-RU" dirty="0" smtClean="0"/>
              <a:t> ко дню вывода советских войск из Афганистана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56" y="2059160"/>
            <a:ext cx="8221287" cy="3790604"/>
          </a:xfrm>
        </p:spPr>
      </p:pic>
    </p:spTree>
    <p:extLst>
      <p:ext uri="{BB962C8B-B14F-4D97-AF65-F5344CB8AC3E}">
        <p14:creationId xmlns:p14="http://schemas.microsoft.com/office/powerpoint/2010/main" val="294820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56" y="2059160"/>
            <a:ext cx="8221287" cy="3790604"/>
          </a:xfrm>
        </p:spPr>
      </p:pic>
    </p:spTree>
    <p:extLst>
      <p:ext uri="{BB962C8B-B14F-4D97-AF65-F5344CB8AC3E}">
        <p14:creationId xmlns:p14="http://schemas.microsoft.com/office/powerpoint/2010/main" val="290722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550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12 апреля – Международный день космонавтики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83" y="1600200"/>
            <a:ext cx="6278033" cy="4708525"/>
          </a:xfrm>
        </p:spPr>
      </p:pic>
    </p:spTree>
    <p:extLst>
      <p:ext uri="{BB962C8B-B14F-4D97-AF65-F5344CB8AC3E}">
        <p14:creationId xmlns:p14="http://schemas.microsoft.com/office/powerpoint/2010/main" val="127872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Конкурс рисунков: «</a:t>
            </a:r>
            <a:r>
              <a:rPr lang="ru-RU" dirty="0" err="1" smtClean="0"/>
              <a:t>Весна,Весна</a:t>
            </a:r>
            <a:r>
              <a:rPr lang="ru-RU" dirty="0" smtClean="0"/>
              <a:t> и мы ей рады!»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39887"/>
            <a:ext cx="8229600" cy="4629150"/>
          </a:xfrm>
        </p:spPr>
      </p:pic>
    </p:spTree>
    <p:extLst>
      <p:ext uri="{BB962C8B-B14F-4D97-AF65-F5344CB8AC3E}">
        <p14:creationId xmlns:p14="http://schemas.microsoft.com/office/powerpoint/2010/main" val="2170834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143" y="1600200"/>
            <a:ext cx="6297713" cy="4708525"/>
          </a:xfrm>
        </p:spPr>
      </p:pic>
    </p:spTree>
    <p:extLst>
      <p:ext uri="{BB962C8B-B14F-4D97-AF65-F5344CB8AC3E}">
        <p14:creationId xmlns:p14="http://schemas.microsoft.com/office/powerpoint/2010/main" val="4141312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143" y="1600200"/>
            <a:ext cx="6297713" cy="4708525"/>
          </a:xfrm>
        </p:spPr>
      </p:pic>
    </p:spTree>
    <p:extLst>
      <p:ext uri="{BB962C8B-B14F-4D97-AF65-F5344CB8AC3E}">
        <p14:creationId xmlns:p14="http://schemas.microsoft.com/office/powerpoint/2010/main" val="201897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Путешествие в страну чистоты и порядка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143" y="1600200"/>
            <a:ext cx="6297713" cy="4708525"/>
          </a:xfrm>
        </p:spPr>
      </p:pic>
    </p:spTree>
    <p:extLst>
      <p:ext uri="{BB962C8B-B14F-4D97-AF65-F5344CB8AC3E}">
        <p14:creationId xmlns:p14="http://schemas.microsoft.com/office/powerpoint/2010/main" val="4224871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Внеклассное мероприятие: «Живое слово»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0" y="1691322"/>
            <a:ext cx="6035040" cy="4526280"/>
          </a:xfrm>
        </p:spPr>
      </p:pic>
    </p:spTree>
    <p:extLst>
      <p:ext uri="{BB962C8B-B14F-4D97-AF65-F5344CB8AC3E}">
        <p14:creationId xmlns:p14="http://schemas.microsoft.com/office/powerpoint/2010/main" val="1667713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Уборка пришкольной территории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61073"/>
            <a:ext cx="8229600" cy="3786778"/>
          </a:xfrm>
        </p:spPr>
      </p:pic>
    </p:spTree>
    <p:extLst>
      <p:ext uri="{BB962C8B-B14F-4D97-AF65-F5344CB8AC3E}">
        <p14:creationId xmlns:p14="http://schemas.microsoft.com/office/powerpoint/2010/main" val="984362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</TotalTime>
  <Words>111</Words>
  <Application>Microsoft Office PowerPoint</Application>
  <PresentationFormat>Экран (4:3)</PresentationFormat>
  <Paragraphs>22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Апекс</vt:lpstr>
      <vt:lpstr>МБОУ «Старо-Тахталинская ООШ»</vt:lpstr>
      <vt:lpstr>Весенний флешмоб</vt:lpstr>
      <vt:lpstr>12 апреля – Международный день космонавтики</vt:lpstr>
      <vt:lpstr>Конкурс рисунков: «Весна,Весна и мы ей рады!»</vt:lpstr>
      <vt:lpstr>Презентация PowerPoint</vt:lpstr>
      <vt:lpstr>Презентация PowerPoint</vt:lpstr>
      <vt:lpstr>Путешествие в страну чистоты и порядка</vt:lpstr>
      <vt:lpstr>Внеклассное мероприятие: «Живое слово»</vt:lpstr>
      <vt:lpstr>Уборка пришкольной территории</vt:lpstr>
      <vt:lpstr>Веселые старты</vt:lpstr>
      <vt:lpstr>Митинг памяти Дню Героев Отечества</vt:lpstr>
      <vt:lpstr>Всемирный день борьбы с коррупцией.</vt:lpstr>
      <vt:lpstr>Презентация PowerPoint</vt:lpstr>
      <vt:lpstr>День Героев Отечества</vt:lpstr>
      <vt:lpstr>«Колобок на новый лад» </vt:lpstr>
      <vt:lpstr>КВН с начальными классами</vt:lpstr>
      <vt:lpstr>Участие в конкурсе: «Замечательный вожатый»</vt:lpstr>
      <vt:lpstr>Учитель здоровья</vt:lpstr>
      <vt:lpstr>Отряд «Юнармия» помощь пожилым людям</vt:lpstr>
      <vt:lpstr>Презентация PowerPoint</vt:lpstr>
      <vt:lpstr>Зарядка с юнармейцами</vt:lpstr>
      <vt:lpstr>Юнармейцы всегда с нами </vt:lpstr>
      <vt:lpstr>Лыжня России с.Базарные Матаки</vt:lpstr>
      <vt:lpstr>Игра-тренинг: «К сокровищам родного языка»</vt:lpstr>
      <vt:lpstr>Презентация PowerPoint</vt:lpstr>
      <vt:lpstr>Исторический квест ко дню вывода советских войск из Афганистана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«Старо-Тахталинская ООШ»</dc:title>
  <dc:creator>Ксения</dc:creator>
  <cp:lastModifiedBy>Ксения</cp:lastModifiedBy>
  <cp:revision>4</cp:revision>
  <dcterms:created xsi:type="dcterms:W3CDTF">2021-04-16T05:17:34Z</dcterms:created>
  <dcterms:modified xsi:type="dcterms:W3CDTF">2021-05-24T06:25:15Z</dcterms:modified>
</cp:coreProperties>
</file>