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4654" autoAdjust="0"/>
  </p:normalViewPr>
  <p:slideViewPr>
    <p:cSldViewPr>
      <p:cViewPr varScale="1">
        <p:scale>
          <a:sx n="53" d="100"/>
          <a:sy n="53" d="100"/>
        </p:scale>
        <p:origin x="-960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6ECA1-7A1C-4C07-9EAF-9185163D1F3C}" type="datetimeFigureOut">
              <a:rPr lang="ru-RU" smtClean="0"/>
              <a:pPr/>
              <a:t>10.04.2014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0CACB-E19C-4065-8055-0CCF0AFB09D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6ECA1-7A1C-4C07-9EAF-9185163D1F3C}" type="datetimeFigureOut">
              <a:rPr lang="ru-RU" smtClean="0"/>
              <a:pPr/>
              <a:t>10.04.2014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0CACB-E19C-4065-8055-0CCF0AFB09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6ECA1-7A1C-4C07-9EAF-9185163D1F3C}" type="datetimeFigureOut">
              <a:rPr lang="ru-RU" smtClean="0"/>
              <a:pPr/>
              <a:t>10.04.2014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0CACB-E19C-4065-8055-0CCF0AFB09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6ECA1-7A1C-4C07-9EAF-9185163D1F3C}" type="datetimeFigureOut">
              <a:rPr lang="ru-RU" smtClean="0"/>
              <a:pPr/>
              <a:t>10.04.2014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0CACB-E19C-4065-8055-0CCF0AFB09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6ECA1-7A1C-4C07-9EAF-9185163D1F3C}" type="datetimeFigureOut">
              <a:rPr lang="ru-RU" smtClean="0"/>
              <a:pPr/>
              <a:t>10.04.2014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C580CACB-E19C-4065-8055-0CCF0AFB09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6ECA1-7A1C-4C07-9EAF-9185163D1F3C}" type="datetimeFigureOut">
              <a:rPr lang="ru-RU" smtClean="0"/>
              <a:pPr/>
              <a:t>10.04.2014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0CACB-E19C-4065-8055-0CCF0AFB09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6ECA1-7A1C-4C07-9EAF-9185163D1F3C}" type="datetimeFigureOut">
              <a:rPr lang="ru-RU" smtClean="0"/>
              <a:pPr/>
              <a:t>10.04.2014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0CACB-E19C-4065-8055-0CCF0AFB09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6ECA1-7A1C-4C07-9EAF-9185163D1F3C}" type="datetimeFigureOut">
              <a:rPr lang="ru-RU" smtClean="0"/>
              <a:pPr/>
              <a:t>10.04.2014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0CACB-E19C-4065-8055-0CCF0AFB09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6ECA1-7A1C-4C07-9EAF-9185163D1F3C}" type="datetimeFigureOut">
              <a:rPr lang="ru-RU" smtClean="0"/>
              <a:pPr/>
              <a:t>10.04.2014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0CACB-E19C-4065-8055-0CCF0AFB09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6ECA1-7A1C-4C07-9EAF-9185163D1F3C}" type="datetimeFigureOut">
              <a:rPr lang="ru-RU" smtClean="0"/>
              <a:pPr/>
              <a:t>10.04.2014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0CACB-E19C-4065-8055-0CCF0AFB09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6ECA1-7A1C-4C07-9EAF-9185163D1F3C}" type="datetimeFigureOut">
              <a:rPr lang="ru-RU" smtClean="0"/>
              <a:pPr/>
              <a:t>10.04.2014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0CACB-E19C-4065-8055-0CCF0AFB09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4E6ECA1-7A1C-4C07-9EAF-9185163D1F3C}" type="datetimeFigureOut">
              <a:rPr lang="ru-RU" smtClean="0"/>
              <a:pPr/>
              <a:t>10.04.2014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C580CACB-E19C-4065-8055-0CCF0AFB09D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Любимые ветераны!</a:t>
            </a:r>
            <a:endParaRPr lang="ru-RU" dirty="0"/>
          </a:p>
        </p:txBody>
      </p:sp>
      <p:pic>
        <p:nvPicPr>
          <p:cNvPr id="4" name="Содержимое 3" descr="SDC1194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32983" y="1600200"/>
            <a:ext cx="6278033" cy="47085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Награды Ермолаева Ивана Семеновича </a:t>
            </a:r>
            <a:endParaRPr lang="ru-RU" dirty="0"/>
          </a:p>
        </p:txBody>
      </p:sp>
      <p:pic>
        <p:nvPicPr>
          <p:cNvPr id="6" name="Содержимое 5" descr="SDC1194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32983" y="1600200"/>
            <a:ext cx="6278033" cy="47085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/>
              <a:t>Иван Семенович был признан Лауреатом форума «Общественное признание» за мужество и героизм в ВОВ</a:t>
            </a:r>
            <a:endParaRPr lang="ru-RU" sz="2800" dirty="0"/>
          </a:p>
        </p:txBody>
      </p:sp>
      <p:pic>
        <p:nvPicPr>
          <p:cNvPr id="4" name="Содержимое 3" descr="SDC1194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00166" y="1714488"/>
            <a:ext cx="6278033" cy="47085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SDC1195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32983" y="1600200"/>
            <a:ext cx="6278033" cy="47085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503" y="1953642"/>
            <a:ext cx="5254877" cy="3689936"/>
          </a:xfrm>
        </p:spPr>
        <p:txBody>
          <a:bodyPr>
            <a:normAutofit/>
          </a:bodyPr>
          <a:lstStyle/>
          <a:p>
            <a:r>
              <a:rPr lang="ru-RU" dirty="0" smtClean="0"/>
              <a:t>Награды Ермолаевой Тамары Павловны</a:t>
            </a:r>
            <a:endParaRPr lang="ru-RU" dirty="0"/>
          </a:p>
        </p:txBody>
      </p:sp>
      <p:pic>
        <p:nvPicPr>
          <p:cNvPr id="4" name="Содержимое 3" descr="SDC1193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286380" y="571480"/>
            <a:ext cx="3531394" cy="47085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Из жизни ветеранов…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Участник ВОВ Ермолаев Иван Семенович родился 18.09.1923 г. Отдал военной службе 10 лет. Во время Великой Отечественной войны был тяжело ранен, контужен при боевых действиях, и в результате был отправлен в немецкий госпиталь. Из-за ошибки медицинского персонала был признан убитым, родителям отправили справку о его смерти.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Справка о смерти Ивана Семеновича</a:t>
            </a:r>
            <a:endParaRPr lang="ru-RU" dirty="0"/>
          </a:p>
        </p:txBody>
      </p:sp>
      <p:pic>
        <p:nvPicPr>
          <p:cNvPr id="4" name="Содержимое 3" descr="SDC1194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285984" y="1857364"/>
            <a:ext cx="4572031" cy="4714909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85728"/>
            <a:ext cx="8229600" cy="4709160"/>
          </a:xfrm>
        </p:spPr>
        <p:txBody>
          <a:bodyPr/>
          <a:lstStyle/>
          <a:p>
            <a:r>
              <a:rPr lang="ru-RU" dirty="0" smtClean="0"/>
              <a:t>После выздоровления он отправился снова на фронт, где познакомился со своей будущей женой – Тамарой Павловной. Она работала медицинской сестрой в военном госпитале. После окончания войны, вернувшись на Родину, </a:t>
            </a:r>
            <a:r>
              <a:rPr lang="ru-RU" smtClean="0"/>
              <a:t>они поженились. </a:t>
            </a:r>
            <a:endParaRPr lang="ru-RU" dirty="0"/>
          </a:p>
        </p:txBody>
      </p:sp>
      <p:pic>
        <p:nvPicPr>
          <p:cNvPr id="4" name="Рисунок 3" descr="SDC1194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86182" y="2643182"/>
            <a:ext cx="5214974" cy="3911231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83</TotalTime>
  <Words>126</Words>
  <Application>Microsoft Office PowerPoint</Application>
  <PresentationFormat>Экран (4:3)</PresentationFormat>
  <Paragraphs>8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Апекс</vt:lpstr>
      <vt:lpstr>Любимые ветераны!</vt:lpstr>
      <vt:lpstr>Награды Ермолаева Ивана Семеновича </vt:lpstr>
      <vt:lpstr>Иван Семенович был признан Лауреатом форума «Общественное признание» за мужество и героизм в ВОВ</vt:lpstr>
      <vt:lpstr>Слайд 4</vt:lpstr>
      <vt:lpstr>Награды Ермолаевой Тамары Павловны</vt:lpstr>
      <vt:lpstr>Из жизни ветеранов…</vt:lpstr>
      <vt:lpstr>Справка о смерти Ивана Семеновича</vt:lpstr>
      <vt:lpstr>Слайд 8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Ray</dc:creator>
  <cp:lastModifiedBy>1</cp:lastModifiedBy>
  <cp:revision>10</cp:revision>
  <dcterms:created xsi:type="dcterms:W3CDTF">2010-03-09T07:32:15Z</dcterms:created>
  <dcterms:modified xsi:type="dcterms:W3CDTF">2014-04-10T06:58:58Z</dcterms:modified>
</cp:coreProperties>
</file>