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74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62E9B-C71B-4C9B-8600-A05538100314}" type="datetimeFigureOut">
              <a:rPr lang="ru-RU" smtClean="0"/>
              <a:t>20.06.2023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56F62-BFFD-4D07-9503-DE6718123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720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62E9B-C71B-4C9B-8600-A05538100314}" type="datetimeFigureOut">
              <a:rPr lang="ru-RU" smtClean="0"/>
              <a:t>20.06.2023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56F62-BFFD-4D07-9503-DE6718123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1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62E9B-C71B-4C9B-8600-A05538100314}" type="datetimeFigureOut">
              <a:rPr lang="ru-RU" smtClean="0"/>
              <a:t>20.06.2023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56F62-BFFD-4D07-9503-DE6718123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811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62E9B-C71B-4C9B-8600-A05538100314}" type="datetimeFigureOut">
              <a:rPr lang="ru-RU" smtClean="0"/>
              <a:t>20.06.2023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56F62-BFFD-4D07-9503-DE6718123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891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62E9B-C71B-4C9B-8600-A05538100314}" type="datetimeFigureOut">
              <a:rPr lang="ru-RU" smtClean="0"/>
              <a:t>20.06.2023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56F62-BFFD-4D07-9503-DE6718123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1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62E9B-C71B-4C9B-8600-A05538100314}" type="datetimeFigureOut">
              <a:rPr lang="ru-RU" smtClean="0"/>
              <a:t>20.06.2023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56F62-BFFD-4D07-9503-DE6718123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339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62E9B-C71B-4C9B-8600-A05538100314}" type="datetimeFigureOut">
              <a:rPr lang="ru-RU" smtClean="0"/>
              <a:t>20.06.2023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56F62-BFFD-4D07-9503-DE6718123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865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62E9B-C71B-4C9B-8600-A05538100314}" type="datetimeFigureOut">
              <a:rPr lang="ru-RU" smtClean="0"/>
              <a:t>20.06.2023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56F62-BFFD-4D07-9503-DE6718123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733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62E9B-C71B-4C9B-8600-A05538100314}" type="datetimeFigureOut">
              <a:rPr lang="ru-RU" smtClean="0"/>
              <a:t>20.06.2023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56F62-BFFD-4D07-9503-DE6718123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307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62E9B-C71B-4C9B-8600-A05538100314}" type="datetimeFigureOut">
              <a:rPr lang="ru-RU" smtClean="0"/>
              <a:t>20.06.2023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56F62-BFFD-4D07-9503-DE6718123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01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62E9B-C71B-4C9B-8600-A05538100314}" type="datetimeFigureOut">
              <a:rPr lang="ru-RU" smtClean="0"/>
              <a:t>20.06.2023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56F62-BFFD-4D07-9503-DE6718123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99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62E9B-C71B-4C9B-8600-A05538100314}" type="datetimeFigureOut">
              <a:rPr lang="ru-RU" smtClean="0"/>
              <a:t>20.06.2023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56F62-BFFD-4D07-9503-DE67181237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493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93472" y="116632"/>
            <a:ext cx="5112568" cy="857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Мероприятия с участием родителей</a:t>
            </a:r>
            <a:endParaRPr lang="ru-RU" sz="1600" b="1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МБОУ «</a:t>
            </a:r>
            <a:r>
              <a:rPr lang="ru-RU" b="1" dirty="0" err="1" smtClean="0">
                <a:effectLst/>
                <a:latin typeface="Times New Roman"/>
                <a:ea typeface="Calibri"/>
                <a:cs typeface="Times New Roman"/>
              </a:rPr>
              <a:t>Лучовская</a:t>
            </a: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 СОШ»</a:t>
            </a:r>
            <a:endParaRPr lang="ru-RU" sz="1600" b="1" dirty="0">
              <a:ea typeface="Calibri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564915"/>
            <a:ext cx="2459765" cy="18448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084671"/>
            <a:ext cx="2808312" cy="33908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36" y="2709547"/>
            <a:ext cx="1527972" cy="20372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768" y="1268760"/>
            <a:ext cx="2048424" cy="273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4197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9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</dc:creator>
  <cp:lastModifiedBy>Анна</cp:lastModifiedBy>
  <cp:revision>2</cp:revision>
  <dcterms:created xsi:type="dcterms:W3CDTF">2023-06-20T08:47:13Z</dcterms:created>
  <dcterms:modified xsi:type="dcterms:W3CDTF">2023-06-20T08:57:27Z</dcterms:modified>
</cp:coreProperties>
</file>