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1" r:id="rId2"/>
    <p:sldId id="262" r:id="rId3"/>
    <p:sldId id="263" r:id="rId4"/>
    <p:sldId id="264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F:\1614804979_58-p-fon-dlya-prezentatsii-detskii-sad-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476672"/>
            <a:ext cx="2232248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90" y="1732230"/>
            <a:ext cx="1888541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03848" y="351963"/>
            <a:ext cx="55446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Галимова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Зульфия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Рашитовна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Лучовская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СОШ»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Чистопольского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184482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Сведения об образовании: 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Высшее, ТГГИ,  2005 год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Специальность, квалификация по диплому: учитель начальных классов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Педагогический стаж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34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года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Квалификационная категория: первая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389792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Мое педагогическое кредо:</a:t>
            </a:r>
          </a:p>
          <a:p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5801" y="45225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Учить детей, учиться жизни… 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Что может быть достойней на земле?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53012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Балаларны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өйрәтү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тормышны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өйрәнү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…..</a:t>
            </a:r>
          </a:p>
          <a:p>
            <a:r>
              <a:rPr lang="tt-RU" b="1" dirty="0" err="1">
                <a:latin typeface="Times New Roman" pitchFamily="18" charset="0"/>
                <a:cs typeface="Times New Roman" pitchFamily="18" charset="0"/>
              </a:rPr>
              <a:t>Җ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ирдә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лаеклы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нәрсә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булырга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мөмкин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2910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F:\1614804979_58-p-fon-dlya-prezentatsii-detskii-sad-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23202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9568" y="404664"/>
            <a:ext cx="5832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Учитель я, а не поэт, но школе славу воспою.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Я в 20 лет дала обет – и сердце детям отдаю!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78" y="1627371"/>
            <a:ext cx="3091483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355577"/>
            <a:ext cx="3240360" cy="2016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892" y="3789040"/>
            <a:ext cx="3091455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789" y="3573015"/>
            <a:ext cx="3057570" cy="19842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23202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95936" y="54868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Любимый учитель, родной человек, 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Будь самым счастливым на свете!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Хоть трудно порой достаются тебе 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Твои непослушные дети. 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Ты дружбой и знаньями нас наградил, 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Прими благодарности наши! 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Мы помним, как в люди ты нас выводил 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Из робких смешных первоклашек. 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3550610" cy="2408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78116"/>
            <a:ext cx="3176587" cy="24482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048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F:\1614804979_58-p-fon-dlya-prezentatsii-detskii-sad-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35696" y="476672"/>
            <a:ext cx="66247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Как интересна наша школа, и мы в ней как одна семья.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 ней проходят все события, как сказка нынешнего дня.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Здесь учеба не стоит, наша жизнь «ключом» кипит.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3003103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36912"/>
            <a:ext cx="2560637" cy="349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722512"/>
            <a:ext cx="2232248" cy="2663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445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48</TotalTime>
  <Words>149</Words>
  <Application>Microsoft Office PowerPoint</Application>
  <PresentationFormat>Экран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Сведения об образовании:  Высшее, ТГГИ,  2005 год Специальность, квалификация по диплому: учитель начальных классов Педагогический стаж: 33 года Квалификационная категория: первая </dc:title>
  <dc:creator>Раушания</dc:creator>
  <cp:lastModifiedBy>Анна</cp:lastModifiedBy>
  <cp:revision>9</cp:revision>
  <dcterms:created xsi:type="dcterms:W3CDTF">2023-03-10T10:15:55Z</dcterms:created>
  <dcterms:modified xsi:type="dcterms:W3CDTF">2023-03-17T05:36:05Z</dcterms:modified>
</cp:coreProperties>
</file>