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C74D-E221-4E07-8170-DB9F74FE8B4F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81D2-39F6-4CEA-BF31-889FB4C9C9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C74D-E221-4E07-8170-DB9F74FE8B4F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81D2-39F6-4CEA-BF31-889FB4C9C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C74D-E221-4E07-8170-DB9F74FE8B4F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81D2-39F6-4CEA-BF31-889FB4C9C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C74D-E221-4E07-8170-DB9F74FE8B4F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81D2-39F6-4CEA-BF31-889FB4C9C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C74D-E221-4E07-8170-DB9F74FE8B4F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92B81D2-39F6-4CEA-BF31-889FB4C9C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C74D-E221-4E07-8170-DB9F74FE8B4F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81D2-39F6-4CEA-BF31-889FB4C9C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C74D-E221-4E07-8170-DB9F74FE8B4F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81D2-39F6-4CEA-BF31-889FB4C9C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C74D-E221-4E07-8170-DB9F74FE8B4F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81D2-39F6-4CEA-BF31-889FB4C9C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C74D-E221-4E07-8170-DB9F74FE8B4F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81D2-39F6-4CEA-BF31-889FB4C9C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C74D-E221-4E07-8170-DB9F74FE8B4F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81D2-39F6-4CEA-BF31-889FB4C9C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0C74D-E221-4E07-8170-DB9F74FE8B4F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B81D2-39F6-4CEA-BF31-889FB4C9C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310C74D-E221-4E07-8170-DB9F74FE8B4F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92B81D2-39F6-4CEA-BF31-889FB4C9C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500174"/>
            <a:ext cx="8436250" cy="3286148"/>
          </a:xfrm>
        </p:spPr>
        <p:txBody>
          <a:bodyPr>
            <a:normAutofit/>
          </a:bodyPr>
          <a:lstStyle/>
          <a:p>
            <a:r>
              <a:rPr lang="ru-RU" sz="8800" dirty="0" smtClean="0"/>
              <a:t>Писатели-фронтовики</a:t>
            </a:r>
            <a:endParaRPr lang="ru-RU" sz="8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67868"/>
            <a:ext cx="8429684" cy="632226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21446"/>
            <a:ext cx="8286808" cy="621510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1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57166"/>
            <a:ext cx="8358246" cy="626868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1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21446"/>
            <a:ext cx="8286808" cy="621510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1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21446"/>
            <a:ext cx="8239182" cy="617938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1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21446"/>
            <a:ext cx="8286808" cy="621510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1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67868"/>
            <a:ext cx="8358246" cy="62686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1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67868"/>
            <a:ext cx="8358246" cy="626868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1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14289"/>
            <a:ext cx="8501122" cy="637584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572" y="5357802"/>
            <a:ext cx="7572428" cy="1500198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МБОУ «</a:t>
            </a:r>
            <a:r>
              <a:rPr lang="ru-RU" sz="4000" dirty="0" err="1" smtClean="0"/>
              <a:t>Кутлушкинская</a:t>
            </a:r>
            <a:r>
              <a:rPr lang="ru-RU" sz="4000" dirty="0" smtClean="0"/>
              <a:t> </a:t>
            </a:r>
            <a:r>
              <a:rPr lang="ru-RU" sz="4000" dirty="0" err="1" smtClean="0"/>
              <a:t>сош</a:t>
            </a:r>
            <a:r>
              <a:rPr lang="ru-RU" sz="4000" dirty="0" smtClean="0"/>
              <a:t>»</a:t>
            </a:r>
            <a:br>
              <a:rPr lang="ru-RU" sz="4000" dirty="0" smtClean="0"/>
            </a:br>
            <a:r>
              <a:rPr lang="ru-RU" sz="4000" dirty="0" smtClean="0"/>
              <a:t>10 класс</a:t>
            </a:r>
            <a:endParaRPr lang="ru-RU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501122" cy="650083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Великая Отечественная война отражена в русской литературе XX – начала XXI веков глубоко и всесторонне, во всех своих проявлениях: армия и тыл, партизанское движение и подполье, трагическое начало войны, отдельные битвы, героизм и предательство, величие и драматизм Победы. Авторы военной прозы, как правило, фронтовики, в своих произведениях опираются на реальные события, на свой собственный фронтовой опыт. В книгах о войне писателей-фронтовиков главной линией проходит солдатская дружба, фронтовое товарищество, тяжесть походной жизни, дезертирство и геройство. На войне разворачиваются драматические человеческие судьбы, от поступка человека зависит порой его жизнь или смерть. Писатели-фронтовики – это целое поколение мужественных, совестливых, многое испытавших, одаренных личностей, перенесших военные и послевоенные невзгоды. Писатели-фронтовики являются теми авторами, которые в своих произведениях выражают точку зрения, что исход войны решает герой, сознающий себя частицей воюющего народа, несущий свой крест и общую ношу.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7" y="267868"/>
            <a:ext cx="8429685" cy="63222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7" y="267869"/>
            <a:ext cx="8310621" cy="62329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67868"/>
            <a:ext cx="8358246" cy="62686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67868"/>
            <a:ext cx="8429684" cy="632226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14290"/>
            <a:ext cx="8501122" cy="63758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8358246" cy="626868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ан (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8286808" cy="621510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45</TotalTime>
  <Words>167</Words>
  <Application>Microsoft Office PowerPoint</Application>
  <PresentationFormat>Экран (4:3)</PresentationFormat>
  <Paragraphs>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Писатели-фронтовики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Поэты-фронтовики</dc:title>
  <dc:creator>Дмитрий Каленюк</dc:creator>
  <cp:lastModifiedBy>1</cp:lastModifiedBy>
  <cp:revision>3</cp:revision>
  <dcterms:created xsi:type="dcterms:W3CDTF">2015-04-14T18:14:26Z</dcterms:created>
  <dcterms:modified xsi:type="dcterms:W3CDTF">2015-04-16T10:22:25Z</dcterms:modified>
</cp:coreProperties>
</file>