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12" r:id="rId1"/>
  </p:sldMasterIdLst>
  <p:notesMasterIdLst>
    <p:notesMasterId r:id="rId3"/>
  </p:notesMasterIdLst>
  <p:sldIdLst>
    <p:sldId id="402" r:id="rId2"/>
  </p:sldIdLst>
  <p:sldSz cx="10801350" cy="7921625"/>
  <p:notesSz cx="6888163" cy="10020300"/>
  <p:defaultTextStyle>
    <a:defPPr>
      <a:defRPr lang="ru-RU"/>
    </a:defPPr>
    <a:lvl1pPr marL="0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495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33CC33"/>
    <a:srgbClr val="196FD7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26" autoAdjust="0"/>
    <p:restoredTop sz="94624" autoAdjust="0"/>
  </p:normalViewPr>
  <p:slideViewPr>
    <p:cSldViewPr>
      <p:cViewPr>
        <p:scale>
          <a:sx n="66" d="100"/>
          <a:sy n="66" d="100"/>
        </p:scale>
        <p:origin x="-2556" y="-1092"/>
      </p:cViewPr>
      <p:guideLst>
        <p:guide orient="horz" pos="2495"/>
        <p:guide pos="34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6D10A1D8-9061-4877-9CD0-4BF0BE4840C4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2650" y="750888"/>
            <a:ext cx="51228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58C3AB1-1AD0-44E6-8C35-BC4D1228DE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458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0105" y="2460841"/>
            <a:ext cx="9181148" cy="169801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0203" y="4488921"/>
            <a:ext cx="7560946" cy="202441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4599" y="498772"/>
            <a:ext cx="2105888" cy="1064651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6934" y="498772"/>
            <a:ext cx="6137642" cy="106465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36" y="5090379"/>
            <a:ext cx="9181148" cy="157332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3236" y="3357527"/>
            <a:ext cx="9181148" cy="173285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6935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8723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773198"/>
            <a:ext cx="4772471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0069" y="2512182"/>
            <a:ext cx="4772471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86937" y="1773198"/>
            <a:ext cx="4774346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86937" y="2512182"/>
            <a:ext cx="4774346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70" y="315400"/>
            <a:ext cx="3553570" cy="13422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23029" y="315401"/>
            <a:ext cx="6038254" cy="67608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5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0070" y="1657674"/>
            <a:ext cx="3553570" cy="5418612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143" y="5545137"/>
            <a:ext cx="6480810" cy="65463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17143" y="707813"/>
            <a:ext cx="6480810" cy="4752975"/>
          </a:xfrm>
        </p:spPr>
        <p:txBody>
          <a:bodyPr/>
          <a:lstStyle>
            <a:lvl1pPr marL="0" indent="0">
              <a:buNone/>
              <a:defRPr sz="3200"/>
            </a:lvl1pPr>
            <a:lvl2pPr marL="457146" indent="0">
              <a:buNone/>
              <a:defRPr sz="2800"/>
            </a:lvl2pPr>
            <a:lvl3pPr marL="914292" indent="0">
              <a:buNone/>
              <a:defRPr sz="2500"/>
            </a:lvl3pPr>
            <a:lvl4pPr marL="1371438" indent="0">
              <a:buNone/>
              <a:defRPr sz="2000"/>
            </a:lvl4pPr>
            <a:lvl5pPr marL="1828584" indent="0">
              <a:buNone/>
              <a:defRPr sz="2000"/>
            </a:lvl5pPr>
            <a:lvl6pPr marL="2285731" indent="0">
              <a:buNone/>
              <a:defRPr sz="2000"/>
            </a:lvl6pPr>
            <a:lvl7pPr marL="2742877" indent="0">
              <a:buNone/>
              <a:defRPr sz="2000"/>
            </a:lvl7pPr>
            <a:lvl8pPr marL="3200023" indent="0">
              <a:buNone/>
              <a:defRPr sz="2000"/>
            </a:lvl8pPr>
            <a:lvl9pPr marL="365716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17143" y="6199772"/>
            <a:ext cx="6480810" cy="929690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  <a:prstGeom prst="rect">
            <a:avLst/>
          </a:prstGeom>
        </p:spPr>
        <p:txBody>
          <a:bodyPr vert="horz" lIns="91430" tIns="45714" rIns="91430" bIns="4571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848381"/>
            <a:ext cx="9721216" cy="5227907"/>
          </a:xfrm>
          <a:prstGeom prst="rect">
            <a:avLst/>
          </a:prstGeom>
        </p:spPr>
        <p:txBody>
          <a:bodyPr vert="horz" lIns="91430" tIns="45714" rIns="91430" bIns="4571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40069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FEEF6-9FF7-4D86-9F1F-0266AF555505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90463" y="7342176"/>
            <a:ext cx="3420428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740971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29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9" indent="-342859" algn="l" defTabSz="91429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2" indent="-285716" algn="l" defTabSz="91429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1" indent="-228574" algn="l" defTabSz="91429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7" indent="-228574" algn="l" defTabSz="91429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03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9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9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42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6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2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4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1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7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3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16300" y="5977036"/>
            <a:ext cx="6552728" cy="2616089"/>
          </a:xfrm>
          <a:prstGeom prst="rect">
            <a:avLst/>
          </a:prstGeom>
        </p:spPr>
        <p:txBody>
          <a:bodyPr wrap="square" lIns="91430" tIns="45714" rIns="91430" bIns="45714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Шигапова Роза Габдулловна,</a:t>
            </a:r>
          </a:p>
          <a:p>
            <a:pPr algn="ctr"/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читель родного (татарского) языка и литературы высшей квалификационной категории </a:t>
            </a: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МБОУ «Гимназия №</a:t>
            </a:r>
            <a:r>
              <a:rPr lang="ru-RU" sz="200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00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» </a:t>
            </a:r>
            <a:endParaRPr lang="ru-RU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Чистопольского   муниципального  района Республики Татарстан</a:t>
            </a:r>
          </a:p>
          <a:p>
            <a:pPr algn="ctr"/>
            <a:endParaRPr lang="ru-RU" sz="8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tt-RU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92563" y="888288"/>
            <a:ext cx="5616699" cy="1200316"/>
          </a:xfrm>
          <a:prstGeom prst="rect">
            <a:avLst/>
          </a:prstGeom>
        </p:spPr>
        <p:txBody>
          <a:bodyPr wrap="square" lIns="91430" tIns="45714" rIns="91430" bIns="45714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«Чтобы быть человеком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нужно обладать 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знаниями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 хорошим характером»</a:t>
            </a:r>
            <a:endParaRPr lang="ru-RU" sz="2400" b="1" dirty="0" smtClean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12243" y="3269111"/>
            <a:ext cx="5400675" cy="830985"/>
          </a:xfrm>
          <a:prstGeom prst="rect">
            <a:avLst/>
          </a:prstGeom>
        </p:spPr>
        <p:txBody>
          <a:bodyPr lIns="91430" tIns="45714" rIns="91430" bIns="45714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«Кеше </a:t>
            </a:r>
            <a:r>
              <a:rPr lang="ru-RU" sz="2400" b="1" dirty="0" err="1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булу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өчен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гыйлем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белән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күркәм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холык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кирәктер</a:t>
            </a:r>
            <a:r>
              <a:rPr lang="ru-RU" sz="2400" b="1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  <a:endParaRPr lang="ru-RU" sz="2400" b="1" dirty="0" smtClean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36379" y="158811"/>
            <a:ext cx="80938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ПЕДАГОГ - НАСТАВНИК</a:t>
            </a:r>
            <a:endParaRPr lang="tt-RU" sz="2800" b="1" dirty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9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0245" y="0"/>
            <a:ext cx="4619129" cy="7921625"/>
          </a:xfrm>
          <a:prstGeom prst="rect">
            <a:avLst/>
          </a:prstGeom>
        </p:spPr>
      </p:pic>
      <p:pic>
        <p:nvPicPr>
          <p:cNvPr id="10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3" y="146361"/>
            <a:ext cx="1777271" cy="97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Завуч2\Documents\Аттестация\ФОТО учителей\Шигапова Роза Габдулловн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12" y="2076446"/>
            <a:ext cx="3189005" cy="42515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3888</TotalTime>
  <Words>54</Words>
  <Application>Microsoft Office PowerPoint</Application>
  <PresentationFormat>Произвольный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Венера</dc:creator>
  <cp:lastModifiedBy>Завуч2</cp:lastModifiedBy>
  <cp:revision>811</cp:revision>
  <dcterms:created xsi:type="dcterms:W3CDTF">2012-10-29T05:24:40Z</dcterms:created>
  <dcterms:modified xsi:type="dcterms:W3CDTF">2023-03-16T07:43:07Z</dcterms:modified>
</cp:coreProperties>
</file>