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912" r:id="rId1"/>
  </p:sldMasterIdLst>
  <p:notesMasterIdLst>
    <p:notesMasterId r:id="rId3"/>
  </p:notesMasterIdLst>
  <p:sldIdLst>
    <p:sldId id="402" r:id="rId2"/>
  </p:sldIdLst>
  <p:sldSz cx="10801350" cy="7921625"/>
  <p:notesSz cx="6888163" cy="10020300"/>
  <p:defaultTextStyle>
    <a:defPPr>
      <a:defRPr lang="ru-RU"/>
    </a:defPPr>
    <a:lvl1pPr marL="0" algn="l" defTabSz="91429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46" algn="l" defTabSz="91429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292" algn="l" defTabSz="91429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438" algn="l" defTabSz="91429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584" algn="l" defTabSz="91429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731" algn="l" defTabSz="91429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877" algn="l" defTabSz="91429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023" algn="l" defTabSz="91429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168" algn="l" defTabSz="91429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495">
          <p15:clr>
            <a:srgbClr val="A4A3A4"/>
          </p15:clr>
        </p15:guide>
        <p15:guide id="2" pos="3402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9FF"/>
    <a:srgbClr val="33CC33"/>
    <a:srgbClr val="196FD7"/>
    <a:srgbClr val="66FF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3626" autoAdjust="0"/>
    <p:restoredTop sz="94624" autoAdjust="0"/>
  </p:normalViewPr>
  <p:slideViewPr>
    <p:cSldViewPr>
      <p:cViewPr>
        <p:scale>
          <a:sx n="66" d="100"/>
          <a:sy n="66" d="100"/>
        </p:scale>
        <p:origin x="-2556" y="-1092"/>
      </p:cViewPr>
      <p:guideLst>
        <p:guide orient="horz" pos="2495"/>
        <p:guide pos="340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4871" cy="501015"/>
          </a:xfrm>
          <a:prstGeom prst="rect">
            <a:avLst/>
          </a:prstGeom>
        </p:spPr>
        <p:txBody>
          <a:bodyPr vert="horz" lIns="96616" tIns="48308" rIns="96616" bIns="48308" rtlCol="0"/>
          <a:lstStyle>
            <a:lvl1pPr algn="l">
              <a:defRPr sz="13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901698" y="0"/>
            <a:ext cx="2984871" cy="501015"/>
          </a:xfrm>
          <a:prstGeom prst="rect">
            <a:avLst/>
          </a:prstGeom>
        </p:spPr>
        <p:txBody>
          <a:bodyPr vert="horz" lIns="96616" tIns="48308" rIns="96616" bIns="48308" rtlCol="0"/>
          <a:lstStyle>
            <a:lvl1pPr algn="r">
              <a:defRPr sz="1300"/>
            </a:lvl1pPr>
          </a:lstStyle>
          <a:p>
            <a:fld id="{6D10A1D8-9061-4877-9CD0-4BF0BE4840C4}" type="datetimeFigureOut">
              <a:rPr lang="ru-RU" smtClean="0"/>
              <a:pPr/>
              <a:t>17.03.2023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882650" y="750888"/>
            <a:ext cx="5122863" cy="375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16" tIns="48308" rIns="96616" bIns="48308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8817" y="4759643"/>
            <a:ext cx="5510530" cy="4509135"/>
          </a:xfrm>
          <a:prstGeom prst="rect">
            <a:avLst/>
          </a:prstGeom>
        </p:spPr>
        <p:txBody>
          <a:bodyPr vert="horz" lIns="96616" tIns="48308" rIns="96616" bIns="48308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517546"/>
            <a:ext cx="2984871" cy="501015"/>
          </a:xfrm>
          <a:prstGeom prst="rect">
            <a:avLst/>
          </a:prstGeom>
        </p:spPr>
        <p:txBody>
          <a:bodyPr vert="horz" lIns="96616" tIns="48308" rIns="96616" bIns="48308" rtlCol="0" anchor="b"/>
          <a:lstStyle>
            <a:lvl1pPr algn="l">
              <a:defRPr sz="13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901698" y="9517546"/>
            <a:ext cx="2984871" cy="501015"/>
          </a:xfrm>
          <a:prstGeom prst="rect">
            <a:avLst/>
          </a:prstGeom>
        </p:spPr>
        <p:txBody>
          <a:bodyPr vert="horz" lIns="96616" tIns="48308" rIns="96616" bIns="48308" rtlCol="0" anchor="b"/>
          <a:lstStyle>
            <a:lvl1pPr algn="r">
              <a:defRPr sz="1300"/>
            </a:lvl1pPr>
          </a:lstStyle>
          <a:p>
            <a:fld id="{F58C3AB1-1AD0-44E6-8C35-BC4D1228DE7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34580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29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46" algn="l" defTabSz="91429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292" algn="l" defTabSz="91429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438" algn="l" defTabSz="91429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584" algn="l" defTabSz="91429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731" algn="l" defTabSz="91429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877" algn="l" defTabSz="91429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023" algn="l" defTabSz="91429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168" algn="l" defTabSz="91429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10105" y="2460841"/>
            <a:ext cx="9181148" cy="169801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620203" y="4488921"/>
            <a:ext cx="7560946" cy="2024415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8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2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FEEF6-9FF7-4D86-9F1F-0266AF555505}" type="datetimeFigureOut">
              <a:rPr lang="ru-RU" smtClean="0"/>
              <a:pPr/>
              <a:t>17.03.2023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EAE306-843C-4DA2-A895-D766E7AC51E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FEEF6-9FF7-4D86-9F1F-0266AF555505}" type="datetimeFigureOut">
              <a:rPr lang="ru-RU" smtClean="0"/>
              <a:pPr/>
              <a:t>17.03.2023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EAE306-843C-4DA2-A895-D766E7AC51E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4599" y="498772"/>
            <a:ext cx="2105888" cy="10646517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66934" y="498772"/>
            <a:ext cx="6137642" cy="106465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FEEF6-9FF7-4D86-9F1F-0266AF555505}" type="datetimeFigureOut">
              <a:rPr lang="ru-RU" smtClean="0"/>
              <a:pPr/>
              <a:t>17.03.2023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EAE306-843C-4DA2-A895-D766E7AC51E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FEEF6-9FF7-4D86-9F1F-0266AF555505}" type="datetimeFigureOut">
              <a:rPr lang="ru-RU" smtClean="0"/>
              <a:pPr/>
              <a:t>17.03.2023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EAE306-843C-4DA2-A895-D766E7AC51E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53236" y="5090379"/>
            <a:ext cx="9181148" cy="1573323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53236" y="3357527"/>
            <a:ext cx="9181148" cy="1732855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146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29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43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58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73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87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02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16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FEEF6-9FF7-4D86-9F1F-0266AF555505}" type="datetimeFigureOut">
              <a:rPr lang="ru-RU" smtClean="0"/>
              <a:pPr/>
              <a:t>17.03.2023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EAE306-843C-4DA2-A895-D766E7AC51E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66935" y="2911933"/>
            <a:ext cx="4121765" cy="8233356"/>
          </a:xfrm>
        </p:spPr>
        <p:txBody>
          <a:bodyPr/>
          <a:lstStyle>
            <a:lvl1pPr>
              <a:defRPr sz="2800"/>
            </a:lvl1pPr>
            <a:lvl2pPr>
              <a:defRPr sz="25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68723" y="2911933"/>
            <a:ext cx="4121765" cy="8233356"/>
          </a:xfrm>
        </p:spPr>
        <p:txBody>
          <a:bodyPr/>
          <a:lstStyle>
            <a:lvl1pPr>
              <a:defRPr sz="2800"/>
            </a:lvl1pPr>
            <a:lvl2pPr>
              <a:defRPr sz="25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FEEF6-9FF7-4D86-9F1F-0266AF555505}" type="datetimeFigureOut">
              <a:rPr lang="ru-RU" smtClean="0"/>
              <a:pPr/>
              <a:t>17.03.2023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EAE306-843C-4DA2-A895-D766E7AC51E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0069" y="317233"/>
            <a:ext cx="9721216" cy="1320271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40069" y="1773198"/>
            <a:ext cx="4772471" cy="738984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57146" indent="0">
              <a:buNone/>
              <a:defRPr sz="2000" b="1"/>
            </a:lvl2pPr>
            <a:lvl3pPr marL="914292" indent="0">
              <a:buNone/>
              <a:defRPr sz="1800" b="1"/>
            </a:lvl3pPr>
            <a:lvl4pPr marL="1371438" indent="0">
              <a:buNone/>
              <a:defRPr sz="1600" b="1"/>
            </a:lvl4pPr>
            <a:lvl5pPr marL="1828584" indent="0">
              <a:buNone/>
              <a:defRPr sz="1600" b="1"/>
            </a:lvl5pPr>
            <a:lvl6pPr marL="2285731" indent="0">
              <a:buNone/>
              <a:defRPr sz="1600" b="1"/>
            </a:lvl6pPr>
            <a:lvl7pPr marL="2742877" indent="0">
              <a:buNone/>
              <a:defRPr sz="1600" b="1"/>
            </a:lvl7pPr>
            <a:lvl8pPr marL="3200023" indent="0">
              <a:buNone/>
              <a:defRPr sz="1600" b="1"/>
            </a:lvl8pPr>
            <a:lvl9pPr marL="3657168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40069" y="2512182"/>
            <a:ext cx="4772471" cy="4564104"/>
          </a:xfrm>
        </p:spPr>
        <p:txBody>
          <a:bodyPr/>
          <a:lstStyle>
            <a:lvl1pPr>
              <a:defRPr sz="25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486937" y="1773198"/>
            <a:ext cx="4774346" cy="738984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57146" indent="0">
              <a:buNone/>
              <a:defRPr sz="2000" b="1"/>
            </a:lvl2pPr>
            <a:lvl3pPr marL="914292" indent="0">
              <a:buNone/>
              <a:defRPr sz="1800" b="1"/>
            </a:lvl3pPr>
            <a:lvl4pPr marL="1371438" indent="0">
              <a:buNone/>
              <a:defRPr sz="1600" b="1"/>
            </a:lvl4pPr>
            <a:lvl5pPr marL="1828584" indent="0">
              <a:buNone/>
              <a:defRPr sz="1600" b="1"/>
            </a:lvl5pPr>
            <a:lvl6pPr marL="2285731" indent="0">
              <a:buNone/>
              <a:defRPr sz="1600" b="1"/>
            </a:lvl6pPr>
            <a:lvl7pPr marL="2742877" indent="0">
              <a:buNone/>
              <a:defRPr sz="1600" b="1"/>
            </a:lvl7pPr>
            <a:lvl8pPr marL="3200023" indent="0">
              <a:buNone/>
              <a:defRPr sz="1600" b="1"/>
            </a:lvl8pPr>
            <a:lvl9pPr marL="3657168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5486937" y="2512182"/>
            <a:ext cx="4774346" cy="4564104"/>
          </a:xfrm>
        </p:spPr>
        <p:txBody>
          <a:bodyPr/>
          <a:lstStyle>
            <a:lvl1pPr>
              <a:defRPr sz="25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FEEF6-9FF7-4D86-9F1F-0266AF555505}" type="datetimeFigureOut">
              <a:rPr lang="ru-RU" smtClean="0"/>
              <a:pPr/>
              <a:t>17.03.2023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EAE306-843C-4DA2-A895-D766E7AC51E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FEEF6-9FF7-4D86-9F1F-0266AF555505}" type="datetimeFigureOut">
              <a:rPr lang="ru-RU" smtClean="0"/>
              <a:pPr/>
              <a:t>17.03.2023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EAE306-843C-4DA2-A895-D766E7AC51E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FEEF6-9FF7-4D86-9F1F-0266AF555505}" type="datetimeFigureOut">
              <a:rPr lang="ru-RU" smtClean="0"/>
              <a:pPr/>
              <a:t>17.03.2023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EAE306-843C-4DA2-A895-D766E7AC51E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0070" y="315400"/>
            <a:ext cx="3553570" cy="134227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23029" y="315401"/>
            <a:ext cx="6038254" cy="676088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5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40070" y="1657674"/>
            <a:ext cx="3553570" cy="5418612"/>
          </a:xfrm>
        </p:spPr>
        <p:txBody>
          <a:bodyPr/>
          <a:lstStyle>
            <a:lvl1pPr marL="0" indent="0">
              <a:buNone/>
              <a:defRPr sz="1400"/>
            </a:lvl1pPr>
            <a:lvl2pPr marL="457146" indent="0">
              <a:buNone/>
              <a:defRPr sz="1200"/>
            </a:lvl2pPr>
            <a:lvl3pPr marL="914292" indent="0">
              <a:buNone/>
              <a:defRPr sz="1100"/>
            </a:lvl3pPr>
            <a:lvl4pPr marL="1371438" indent="0">
              <a:buNone/>
              <a:defRPr sz="900"/>
            </a:lvl4pPr>
            <a:lvl5pPr marL="1828584" indent="0">
              <a:buNone/>
              <a:defRPr sz="900"/>
            </a:lvl5pPr>
            <a:lvl6pPr marL="2285731" indent="0">
              <a:buNone/>
              <a:defRPr sz="900"/>
            </a:lvl6pPr>
            <a:lvl7pPr marL="2742877" indent="0">
              <a:buNone/>
              <a:defRPr sz="900"/>
            </a:lvl7pPr>
            <a:lvl8pPr marL="3200023" indent="0">
              <a:buNone/>
              <a:defRPr sz="900"/>
            </a:lvl8pPr>
            <a:lvl9pPr marL="3657168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FEEF6-9FF7-4D86-9F1F-0266AF555505}" type="datetimeFigureOut">
              <a:rPr lang="ru-RU" smtClean="0"/>
              <a:pPr/>
              <a:t>17.03.2023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EAE306-843C-4DA2-A895-D766E7AC51E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17143" y="5545137"/>
            <a:ext cx="6480810" cy="65463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117143" y="707813"/>
            <a:ext cx="6480810" cy="4752975"/>
          </a:xfrm>
        </p:spPr>
        <p:txBody>
          <a:bodyPr/>
          <a:lstStyle>
            <a:lvl1pPr marL="0" indent="0">
              <a:buNone/>
              <a:defRPr sz="3200"/>
            </a:lvl1pPr>
            <a:lvl2pPr marL="457146" indent="0">
              <a:buNone/>
              <a:defRPr sz="2800"/>
            </a:lvl2pPr>
            <a:lvl3pPr marL="914292" indent="0">
              <a:buNone/>
              <a:defRPr sz="2500"/>
            </a:lvl3pPr>
            <a:lvl4pPr marL="1371438" indent="0">
              <a:buNone/>
              <a:defRPr sz="2000"/>
            </a:lvl4pPr>
            <a:lvl5pPr marL="1828584" indent="0">
              <a:buNone/>
              <a:defRPr sz="2000"/>
            </a:lvl5pPr>
            <a:lvl6pPr marL="2285731" indent="0">
              <a:buNone/>
              <a:defRPr sz="2000"/>
            </a:lvl6pPr>
            <a:lvl7pPr marL="2742877" indent="0">
              <a:buNone/>
              <a:defRPr sz="2000"/>
            </a:lvl7pPr>
            <a:lvl8pPr marL="3200023" indent="0">
              <a:buNone/>
              <a:defRPr sz="2000"/>
            </a:lvl8pPr>
            <a:lvl9pPr marL="3657168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117143" y="6199772"/>
            <a:ext cx="6480810" cy="929690"/>
          </a:xfrm>
        </p:spPr>
        <p:txBody>
          <a:bodyPr/>
          <a:lstStyle>
            <a:lvl1pPr marL="0" indent="0">
              <a:buNone/>
              <a:defRPr sz="1400"/>
            </a:lvl1pPr>
            <a:lvl2pPr marL="457146" indent="0">
              <a:buNone/>
              <a:defRPr sz="1200"/>
            </a:lvl2pPr>
            <a:lvl3pPr marL="914292" indent="0">
              <a:buNone/>
              <a:defRPr sz="1100"/>
            </a:lvl3pPr>
            <a:lvl4pPr marL="1371438" indent="0">
              <a:buNone/>
              <a:defRPr sz="900"/>
            </a:lvl4pPr>
            <a:lvl5pPr marL="1828584" indent="0">
              <a:buNone/>
              <a:defRPr sz="900"/>
            </a:lvl5pPr>
            <a:lvl6pPr marL="2285731" indent="0">
              <a:buNone/>
              <a:defRPr sz="900"/>
            </a:lvl6pPr>
            <a:lvl7pPr marL="2742877" indent="0">
              <a:buNone/>
              <a:defRPr sz="900"/>
            </a:lvl7pPr>
            <a:lvl8pPr marL="3200023" indent="0">
              <a:buNone/>
              <a:defRPr sz="900"/>
            </a:lvl8pPr>
            <a:lvl9pPr marL="3657168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FEEF6-9FF7-4D86-9F1F-0266AF555505}" type="datetimeFigureOut">
              <a:rPr lang="ru-RU" smtClean="0"/>
              <a:pPr/>
              <a:t>17.03.2023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EAE306-843C-4DA2-A895-D766E7AC51E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0069" y="317233"/>
            <a:ext cx="9721216" cy="1320271"/>
          </a:xfrm>
          <a:prstGeom prst="rect">
            <a:avLst/>
          </a:prstGeom>
        </p:spPr>
        <p:txBody>
          <a:bodyPr vert="horz" lIns="91430" tIns="45714" rIns="91430" bIns="45714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40069" y="1848381"/>
            <a:ext cx="9721216" cy="5227907"/>
          </a:xfrm>
          <a:prstGeom prst="rect">
            <a:avLst/>
          </a:prstGeom>
        </p:spPr>
        <p:txBody>
          <a:bodyPr vert="horz" lIns="91430" tIns="45714" rIns="91430" bIns="45714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540069" y="7342176"/>
            <a:ext cx="2520315" cy="421753"/>
          </a:xfrm>
          <a:prstGeom prst="rect">
            <a:avLst/>
          </a:prstGeom>
        </p:spPr>
        <p:txBody>
          <a:bodyPr vert="horz" lIns="91430" tIns="45714" rIns="91430" bIns="45714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4FEEF6-9FF7-4D86-9F1F-0266AF555505}" type="datetimeFigureOut">
              <a:rPr lang="ru-RU" smtClean="0"/>
              <a:pPr/>
              <a:t>17.03.2023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690463" y="7342176"/>
            <a:ext cx="3420428" cy="421753"/>
          </a:xfrm>
          <a:prstGeom prst="rect">
            <a:avLst/>
          </a:prstGeom>
        </p:spPr>
        <p:txBody>
          <a:bodyPr vert="horz" lIns="91430" tIns="45714" rIns="91430" bIns="45714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740971" y="7342176"/>
            <a:ext cx="2520315" cy="421753"/>
          </a:xfrm>
          <a:prstGeom prst="rect">
            <a:avLst/>
          </a:prstGeom>
        </p:spPr>
        <p:txBody>
          <a:bodyPr vert="horz" lIns="91430" tIns="45714" rIns="91430" bIns="45714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EAE306-843C-4DA2-A895-D766E7AC51E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13" r:id="rId1"/>
    <p:sldLayoutId id="2147483914" r:id="rId2"/>
    <p:sldLayoutId id="2147483915" r:id="rId3"/>
    <p:sldLayoutId id="2147483916" r:id="rId4"/>
    <p:sldLayoutId id="2147483917" r:id="rId5"/>
    <p:sldLayoutId id="2147483918" r:id="rId6"/>
    <p:sldLayoutId id="2147483919" r:id="rId7"/>
    <p:sldLayoutId id="2147483920" r:id="rId8"/>
    <p:sldLayoutId id="2147483921" r:id="rId9"/>
    <p:sldLayoutId id="2147483922" r:id="rId10"/>
    <p:sldLayoutId id="2147483923" r:id="rId11"/>
  </p:sldLayoutIdLst>
  <p:txStyles>
    <p:titleStyle>
      <a:lvl1pPr algn="ctr" defTabSz="914292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59" indent="-342859" algn="l" defTabSz="914292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862" indent="-285716" algn="l" defTabSz="914292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865" indent="-228574" algn="l" defTabSz="914292" rtl="0" eaLnBrk="1" latinLnBrk="0" hangingPunct="1">
        <a:spcBef>
          <a:spcPct val="20000"/>
        </a:spcBef>
        <a:buFont typeface="Arial" pitchFamily="34" charset="0"/>
        <a:buChar char="•"/>
        <a:defRPr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011" indent="-228574" algn="l" defTabSz="914292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157" indent="-228574" algn="l" defTabSz="914292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303" indent="-228574" algn="l" defTabSz="914292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449" indent="-228574" algn="l" defTabSz="914292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595" indent="-228574" algn="l" defTabSz="914292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742" indent="-228574" algn="l" defTabSz="914292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29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46" algn="l" defTabSz="91429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92" algn="l" defTabSz="91429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38" algn="l" defTabSz="91429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84" algn="l" defTabSz="91429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31" algn="l" defTabSz="91429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77" algn="l" defTabSz="91429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23" algn="l" defTabSz="91429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168" algn="l" defTabSz="91429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https://mon.tatarstan.ru/file/mon/Image/%D0%A1%D0%BD%D0%B8%D0%BC%D0%BE%D0%BA%20%D1%8D%D0%BA%D1%80%D0%B0%D0%BD%D0%B0%202023-03-09%2012231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02" y="146361"/>
            <a:ext cx="2868567" cy="1572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141517" y="3024708"/>
            <a:ext cx="6552728" cy="2616089"/>
          </a:xfrm>
          <a:prstGeom prst="rect">
            <a:avLst/>
          </a:prstGeom>
        </p:spPr>
        <p:txBody>
          <a:bodyPr wrap="square" lIns="91430" tIns="45714" rIns="91430" bIns="45714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Шигапова </a:t>
            </a:r>
            <a:r>
              <a:rPr lang="ru-RU" sz="20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Замия</a:t>
            </a:r>
            <a:r>
              <a:rPr lang="ru-RU" sz="2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Рафисовна</a:t>
            </a:r>
            <a:r>
              <a:rPr lang="ru-RU" sz="2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,</a:t>
            </a:r>
          </a:p>
          <a:p>
            <a:pPr algn="ctr"/>
            <a:r>
              <a:rPr lang="ru-RU" sz="20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учитель начальных классов</a:t>
            </a:r>
          </a:p>
          <a:p>
            <a:pPr algn="ctr"/>
            <a:r>
              <a:rPr lang="ru-RU" sz="20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п</a:t>
            </a:r>
            <a:r>
              <a:rPr lang="ru-RU" sz="20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ервой </a:t>
            </a:r>
            <a:r>
              <a:rPr lang="ru-RU" sz="20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квалификационной </a:t>
            </a:r>
            <a:r>
              <a:rPr lang="ru-RU" sz="20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категории </a:t>
            </a:r>
            <a:endParaRPr lang="ru-RU" sz="2000" dirty="0" smtClean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20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МБОУ «Гимназия №2»</a:t>
            </a:r>
            <a:endParaRPr lang="ru-RU" sz="2000" dirty="0" smtClean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20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Чистопольского   муниципального района </a:t>
            </a:r>
          </a:p>
          <a:p>
            <a:pPr algn="ctr"/>
            <a:r>
              <a:rPr lang="ru-RU" sz="20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Республики </a:t>
            </a:r>
            <a:r>
              <a:rPr lang="ru-RU" sz="20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Т</a:t>
            </a:r>
            <a:r>
              <a:rPr lang="ru-RU" sz="20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атарстан</a:t>
            </a:r>
          </a:p>
          <a:p>
            <a:pPr algn="ctr"/>
            <a:endParaRPr lang="ru-RU" sz="800" dirty="0" smtClean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tt-RU" b="1" i="1" dirty="0" smtClean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ru-RU" b="1" i="1" dirty="0" smtClean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392563" y="888288"/>
            <a:ext cx="5616699" cy="1200316"/>
          </a:xfrm>
          <a:prstGeom prst="rect">
            <a:avLst/>
          </a:prstGeom>
        </p:spPr>
        <p:txBody>
          <a:bodyPr wrap="square" lIns="91430" tIns="45714" rIns="91430" bIns="45714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tabLst>
                <a:tab pos="228574" algn="l"/>
              </a:tabLst>
            </a:pPr>
            <a:r>
              <a:rPr lang="ru-RU" sz="2400" b="1" dirty="0">
                <a:solidFill>
                  <a:schemeClr val="tx2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«Задача педагога — взращивать в учениках желание учиться, а также уметь бросать себе </a:t>
            </a:r>
            <a:r>
              <a:rPr lang="ru-RU" sz="2400" b="1" dirty="0" smtClean="0">
                <a:solidFill>
                  <a:schemeClr val="tx2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вызовы»</a:t>
            </a:r>
            <a:endParaRPr lang="ru-RU" sz="2400" b="1" dirty="0" smtClean="0">
              <a:solidFill>
                <a:schemeClr val="tx2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736379" y="158811"/>
            <a:ext cx="809387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tabLst>
                <a:tab pos="228574" algn="l"/>
              </a:tabLst>
            </a:pPr>
            <a:r>
              <a:rPr lang="ru-RU" sz="2800" b="1" dirty="0" smtClean="0">
                <a:solidFill>
                  <a:schemeClr val="tx2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       </a:t>
            </a:r>
            <a:r>
              <a:rPr lang="ru-RU" sz="2800" b="1" dirty="0" smtClean="0">
                <a:solidFill>
                  <a:schemeClr val="tx2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Наши лучшие педагоги</a:t>
            </a:r>
            <a:endParaRPr lang="tt-RU" sz="2800" b="1" dirty="0">
              <a:solidFill>
                <a:schemeClr val="tx2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</p:txBody>
      </p:sp>
      <p:pic>
        <p:nvPicPr>
          <p:cNvPr id="9" name="object 2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3003" y="0"/>
            <a:ext cx="4619129" cy="7921625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3960515" y="6003215"/>
            <a:ext cx="5374746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000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В рамках Года педагога и наставника </a:t>
            </a:r>
            <a:r>
              <a:rPr lang="ru-RU" sz="2000" dirty="0" smtClean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награждена </a:t>
            </a:r>
          </a:p>
          <a:p>
            <a:pPr lvl="0" algn="ctr"/>
            <a:r>
              <a:rPr lang="ru-RU" sz="2000" b="1" dirty="0" smtClean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Почетной </a:t>
            </a:r>
            <a:r>
              <a:rPr lang="ru-RU" sz="2000" b="1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грамотой главы </a:t>
            </a:r>
            <a:r>
              <a:rPr lang="ru-RU" sz="2000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Чистопольского муниципального района Республики Татарстан</a:t>
            </a:r>
          </a:p>
        </p:txBody>
      </p:sp>
      <p:pic>
        <p:nvPicPr>
          <p:cNvPr id="1028" name="Picture 4" descr="C:\Users\Завуч2\Documents\Аттестация\ФОТО учителей\Шигапова З.Р.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3326" y="2156534"/>
            <a:ext cx="2525936" cy="360855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3890</TotalTime>
  <Words>57</Words>
  <Application>Microsoft Office PowerPoint</Application>
  <PresentationFormat>Произвольный</PresentationFormat>
  <Paragraphs>11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Венера</dc:creator>
  <cp:lastModifiedBy>Завуч2</cp:lastModifiedBy>
  <cp:revision>812</cp:revision>
  <dcterms:created xsi:type="dcterms:W3CDTF">2012-10-29T05:24:40Z</dcterms:created>
  <dcterms:modified xsi:type="dcterms:W3CDTF">2023-03-17T08:55:15Z</dcterms:modified>
</cp:coreProperties>
</file>