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56" d="100"/>
          <a:sy n="56" d="100"/>
        </p:scale>
        <p:origin x="-2874" y="-1326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11.03.2023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6574" y="5942739"/>
            <a:ext cx="6552728" cy="1815870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Цыганова Елизавета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Михайловна</a:t>
            </a:r>
            <a:endParaRPr lang="ru-RU" sz="20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читель родного (татарского) языка и литературы высшей квалификационной 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категории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2308" y="2448644"/>
            <a:ext cx="6017062" cy="2677644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«Будущее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молодого поколения, 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их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судьба в руках учителя, 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его золотом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сердце»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endParaRPr lang="ru-RU" sz="24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Яшь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буынның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киләчәге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аларның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язмышы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укытучы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кулында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аның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алтын </a:t>
            </a:r>
            <a:r>
              <a:rPr lang="ru-RU" sz="2400" b="1" dirty="0" err="1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йөрәгендә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</a:p>
        </p:txBody>
      </p:sp>
      <p:pic>
        <p:nvPicPr>
          <p:cNvPr id="1026" name="Picture 2" descr="C:\Users\Otdel\Desktop\Год педагога и наставника\Логотип наш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067" y="785196"/>
            <a:ext cx="1590303" cy="101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03981" y="261975"/>
            <a:ext cx="105132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ЗАСЛУЖЕННЫЙ УЧИТЕЛЬ РЕСПУБЛИКИ ТАТАРСТАН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3" name="Picture 2" descr="C:\Users\Завуч2\Documents\Аттестация\ФОТО учителей\Цыганова Е.М.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9" y="1080491"/>
            <a:ext cx="3888432" cy="58998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3692</TotalTime>
  <Words>49</Words>
  <Application>Microsoft Office PowerPoint</Application>
  <PresentationFormat>Произвольный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807</cp:revision>
  <dcterms:created xsi:type="dcterms:W3CDTF">2012-10-29T05:24:40Z</dcterms:created>
  <dcterms:modified xsi:type="dcterms:W3CDTF">2023-03-11T07:50:59Z</dcterms:modified>
</cp:coreProperties>
</file>