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44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8680"/>
            <a:ext cx="1590675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6206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 УЧИТЕЛЯ-ВЕТЕРАНЫ</a:t>
            </a:r>
          </a:p>
          <a:p>
            <a:pPr algn="ctr"/>
            <a:r>
              <a:rPr lang="ru-RU" b="1" dirty="0"/>
              <a:t>Великой Отечественной войны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3469653"/>
            <a:ext cx="5307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Файзи</a:t>
            </a:r>
            <a:r>
              <a:rPr lang="ru-RU" sz="3600" b="1" dirty="0" smtClean="0"/>
              <a:t> </a:t>
            </a:r>
            <a:r>
              <a:rPr lang="ru-RU" sz="3600" b="1" dirty="0" err="1"/>
              <a:t>Усман</a:t>
            </a:r>
            <a:r>
              <a:rPr lang="ru-RU" sz="3600" b="1" dirty="0"/>
              <a:t> </a:t>
            </a:r>
            <a:r>
              <a:rPr lang="ru-RU" sz="3600" b="1" dirty="0" err="1"/>
              <a:t>Абдуллович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5048" y="4221088"/>
            <a:ext cx="806489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  <a:p>
            <a:pPr algn="just"/>
            <a:r>
              <a:rPr lang="ru-RU" sz="1400" dirty="0"/>
              <a:t>Родился в 1903 году в  </a:t>
            </a:r>
            <a:r>
              <a:rPr lang="ru-RU" sz="1400" dirty="0" smtClean="0"/>
              <a:t>г. </a:t>
            </a:r>
            <a:r>
              <a:rPr lang="ru-RU" sz="1400" dirty="0"/>
              <a:t>Чистополь Казанской губернии. Был призван на фронт в январе 1942 года из деревни </a:t>
            </a:r>
            <a:r>
              <a:rPr lang="ru-RU" sz="1400" dirty="0" err="1"/>
              <a:t>Хотня</a:t>
            </a:r>
            <a:r>
              <a:rPr lang="ru-RU" sz="1400" dirty="0"/>
              <a:t> Арского района ТАССР. Он прошел всю войну, дойдя до Берлина в 1945 году. Защищал Ленинград, находясь на </a:t>
            </a:r>
            <a:r>
              <a:rPr lang="ru-RU" sz="1400" dirty="0" smtClean="0"/>
              <a:t>«Дороге </a:t>
            </a:r>
            <a:r>
              <a:rPr lang="ru-RU" sz="1400" dirty="0"/>
              <a:t>жизни» на Ладожском </a:t>
            </a:r>
            <a:r>
              <a:rPr lang="ru-RU" sz="1400" dirty="0" smtClean="0"/>
              <a:t>озере, дошел  </a:t>
            </a:r>
            <a:r>
              <a:rPr lang="ru-RU" sz="1400" dirty="0"/>
              <a:t>до Берлина в 1945 </a:t>
            </a:r>
            <a:r>
              <a:rPr lang="ru-RU" sz="1400" dirty="0" smtClean="0"/>
              <a:t>году. </a:t>
            </a:r>
            <a:r>
              <a:rPr lang="ru-RU" sz="1400" dirty="0"/>
              <a:t>После войны работал директором школы № 2 г. Чистополя, преподавал историю. Руководил пионерским лагерем «Павлик Морозов» на берегу реки Кама в п. Черепашье. Был руководителем краеведческого кружка. Свой жизненный опыт он передавал своим подопечным, прививая любовь к родному краю, воспитывая молодое поколение в духе патриотизма.  Его любили и уважали ученики, и каждый праздник в почтовом ящике было много поздравлений из разных уголков большой страны.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4" y="1202885"/>
            <a:ext cx="2014167" cy="3304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07904" y="155991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400" b="1" i="1" dirty="0"/>
              <a:t>Учитель</a:t>
            </a:r>
            <a:r>
              <a:rPr lang="ru-RU" sz="2400" b="1" i="1" dirty="0" smtClean="0"/>
              <a:t>!</a:t>
            </a:r>
            <a:endParaRPr lang="ru-RU" sz="2400" b="1" i="1" dirty="0"/>
          </a:p>
          <a:p>
            <a:pPr algn="r"/>
            <a:r>
              <a:rPr lang="ru-RU" sz="2400" b="1" i="1" dirty="0"/>
              <a:t>Перед именем </a:t>
            </a:r>
            <a:r>
              <a:rPr lang="ru-RU" sz="2400" b="1" i="1" dirty="0" smtClean="0"/>
              <a:t>твоим</a:t>
            </a:r>
            <a:endParaRPr lang="ru-RU" sz="2400" b="1" i="1" dirty="0"/>
          </a:p>
          <a:p>
            <a:pPr algn="r"/>
            <a:r>
              <a:rPr lang="ru-RU" sz="2400" b="1" i="1" dirty="0"/>
              <a:t>Позволь смиренно преклонить колени</a:t>
            </a:r>
            <a:r>
              <a:rPr lang="ru-RU" sz="2400" dirty="0" smtClean="0"/>
              <a:t>!</a:t>
            </a:r>
            <a:endParaRPr lang="ru-RU" sz="2400" dirty="0"/>
          </a:p>
          <a:p>
            <a:pPr algn="r"/>
            <a:r>
              <a:rPr lang="ru-RU" sz="2400" i="1" dirty="0" err="1"/>
              <a:t>Н.А.Некрасов</a:t>
            </a:r>
            <a:r>
              <a:rPr lang="ru-RU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5185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156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Завуч2</dc:creator>
  <cp:lastModifiedBy>Завуч2</cp:lastModifiedBy>
  <cp:revision>6</cp:revision>
  <dcterms:created xsi:type="dcterms:W3CDTF">2023-03-07T06:39:25Z</dcterms:created>
  <dcterms:modified xsi:type="dcterms:W3CDTF">2023-03-15T06:09:46Z</dcterms:modified>
</cp:coreProperties>
</file>