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48680"/>
            <a:ext cx="1590675" cy="101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8526" y="473274"/>
            <a:ext cx="6275040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>УЧИТЕЛЯ-ВЕТЕРАНЫ </a:t>
            </a:r>
            <a:br>
              <a:rPr lang="ru-RU" sz="3100" b="1" dirty="0"/>
            </a:br>
            <a:r>
              <a:rPr lang="ru-RU" sz="3100" b="1" dirty="0"/>
              <a:t>Великой Отечественной войны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64958" y="4707218"/>
            <a:ext cx="8214084" cy="10409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err="1" smtClean="0"/>
              <a:t>Зайтуна</a:t>
            </a:r>
            <a:r>
              <a:rPr lang="ru-RU" sz="1400" dirty="0" smtClean="0"/>
              <a:t> </a:t>
            </a:r>
            <a:r>
              <a:rPr lang="ru-RU" sz="1400" dirty="0" err="1"/>
              <a:t>Халимовна</a:t>
            </a:r>
            <a:r>
              <a:rPr lang="ru-RU" sz="1400" dirty="0"/>
              <a:t> родилась 29 декабря 1920 года в Ульяновской области Николаевской губернии </a:t>
            </a:r>
            <a:r>
              <a:rPr lang="ru-RU" sz="1400" dirty="0" err="1" smtClean="0"/>
              <a:t>с.Ахмятлей</a:t>
            </a:r>
            <a:r>
              <a:rPr lang="ru-RU" sz="1400" dirty="0"/>
              <a:t>. В 1930 году </a:t>
            </a:r>
            <a:r>
              <a:rPr lang="ru-RU" sz="1400" dirty="0" smtClean="0"/>
              <a:t>была </a:t>
            </a:r>
            <a:r>
              <a:rPr lang="ru-RU" sz="1400" dirty="0"/>
              <a:t>выпускницей первого выпуска школы №2. В 1941 году закончила </a:t>
            </a:r>
            <a:r>
              <a:rPr lang="ru-RU" sz="1400" dirty="0" err="1"/>
              <a:t>Чистопольское</a:t>
            </a:r>
            <a:r>
              <a:rPr lang="ru-RU" sz="1400" dirty="0"/>
              <a:t> педагогическое училище и стала работать в родной школе. В мае 1942 года  добровольцем ушла на фронт и сразу попала под Сталинград. «Было очень тяжело и страшно»,- вспоминала она. </a:t>
            </a:r>
            <a:r>
              <a:rPr lang="ru-RU" sz="1400" dirty="0" err="1"/>
              <a:t>Зайтуна</a:t>
            </a:r>
            <a:r>
              <a:rPr lang="ru-RU" sz="1400" dirty="0"/>
              <a:t> </a:t>
            </a:r>
            <a:r>
              <a:rPr lang="ru-RU" sz="1400" dirty="0" err="1"/>
              <a:t>Халимовна</a:t>
            </a:r>
            <a:r>
              <a:rPr lang="ru-RU" sz="1400" dirty="0"/>
              <a:t> была разведчицей. Она стойко перенесла все военные трудности, на фронте была до самой победы, демобилизовалась из армии в августе 1945 года. Когда вернулась в родной Чистополь вновь стала работать в родной школе. </a:t>
            </a:r>
            <a:r>
              <a:rPr lang="ru-RU" sz="1400" dirty="0" smtClean="0"/>
              <a:t>Она была </a:t>
            </a:r>
            <a:r>
              <a:rPr lang="ru-RU" sz="1400" dirty="0"/>
              <a:t>частым и почетным </a:t>
            </a:r>
            <a:r>
              <a:rPr lang="ru-RU" sz="1400" dirty="0" smtClean="0"/>
              <a:t>гостем</a:t>
            </a:r>
            <a:r>
              <a:rPr lang="ru-RU" sz="1400" dirty="0"/>
              <a:t> </a:t>
            </a:r>
            <a:r>
              <a:rPr lang="ru-RU" sz="1400" dirty="0" smtClean="0"/>
              <a:t>нашей школы.</a:t>
            </a:r>
            <a:endParaRPr lang="ru-RU" sz="1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30" y="1340768"/>
            <a:ext cx="1905124" cy="322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256046" y="3323717"/>
            <a:ext cx="370184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err="1"/>
              <a:t>Сибгатуллина</a:t>
            </a:r>
            <a:r>
              <a:rPr lang="ru-RU" sz="3200" b="1" dirty="0"/>
              <a:t> </a:t>
            </a:r>
            <a:endParaRPr lang="ru-RU" sz="3200" b="1" dirty="0" smtClean="0"/>
          </a:p>
          <a:p>
            <a:pPr algn="ctr"/>
            <a:r>
              <a:rPr lang="ru-RU" sz="3200" b="1" dirty="0" err="1" smtClean="0"/>
              <a:t>Зайтуна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Халимовна</a:t>
            </a:r>
            <a:endParaRPr lang="ru-RU" sz="3200" b="1" dirty="0" smtClean="0"/>
          </a:p>
          <a:p>
            <a:pPr algn="ctr"/>
            <a:r>
              <a:rPr lang="ru-RU" sz="2000" dirty="0" smtClean="0"/>
              <a:t>(учитель истории)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31840" y="17528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/>
              <a:t>«Чтобы </a:t>
            </a:r>
            <a:r>
              <a:rPr lang="ru-RU" sz="2400" b="1" dirty="0"/>
              <a:t>воспитывать другого, мы должны воспитать прежде всего </a:t>
            </a:r>
            <a:r>
              <a:rPr lang="ru-RU" sz="2400" b="1" dirty="0" smtClean="0"/>
              <a:t>себя»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45185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131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УЧИТЕЛЯ-ВЕТЕРАНЫ  Великой Отечественной войны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Завуч2</dc:creator>
  <cp:lastModifiedBy>Завуч2</cp:lastModifiedBy>
  <cp:revision>7</cp:revision>
  <dcterms:created xsi:type="dcterms:W3CDTF">2023-03-07T06:39:25Z</dcterms:created>
  <dcterms:modified xsi:type="dcterms:W3CDTF">2023-03-11T07:13:37Z</dcterms:modified>
</cp:coreProperties>
</file>