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" y="146361"/>
            <a:ext cx="2868567" cy="157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1517" y="3024708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Першина Вера Михайловна,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начальных классов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ервой квалификационной категории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№2»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Татарстан</a:t>
            </a: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«Если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соединяет в себе любовь к делу и ученикам, он совершенный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Наши лучшие педагоги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03" y="0"/>
            <a:ext cx="4619129" cy="7921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56459" y="6003215"/>
            <a:ext cx="58788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рамках Года педагога и наставника </a:t>
            </a:r>
            <a:r>
              <a:rPr lang="ru-RU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награждена </a:t>
            </a:r>
          </a:p>
          <a:p>
            <a:pPr lvl="0" algn="ctr"/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Почетной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грамотой </a:t>
            </a:r>
            <a:endParaRPr lang="ru-RU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</a:t>
            </a:r>
          </a:p>
          <a:p>
            <a:pPr lvl="0" algn="ctr"/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Татарстан</a:t>
            </a:r>
          </a:p>
        </p:txBody>
      </p:sp>
      <p:pic>
        <p:nvPicPr>
          <p:cNvPr id="1026" name="Picture 2" descr="C:\Users\Завуч2\Documents\Аттестация\ФОТО учителей\Першина Вера Михайловна уч ОРКСЭ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038" y="2295002"/>
            <a:ext cx="2490857" cy="355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3896</TotalTime>
  <Words>56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812</cp:revision>
  <dcterms:created xsi:type="dcterms:W3CDTF">2012-10-29T05:24:40Z</dcterms:created>
  <dcterms:modified xsi:type="dcterms:W3CDTF">2023-05-24T05:58:14Z</dcterms:modified>
</cp:coreProperties>
</file>