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56" d="100"/>
          <a:sy n="56" d="100"/>
        </p:scale>
        <p:origin x="-2874" y="-1086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26" y="-10964"/>
            <a:ext cx="10801350" cy="812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01468" y="4393056"/>
            <a:ext cx="6552728" cy="1938980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Нуруллин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Зайнулла </a:t>
            </a:r>
            <a:r>
              <a:rPr lang="ru-RU" sz="3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Мотыгуллович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(работал учителем географии школы №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</a:t>
            </a:r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97515" y="1944588"/>
            <a:ext cx="5979727" cy="2308312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«Учителя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которым дети обязаны воспитанием, почтеннее, чем родители, которым дети обязаны лишь рождением: одни дарят нам только жизнь, а другие — добрую жизнь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26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30" y="627429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59047" y="627429"/>
            <a:ext cx="105132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УЧИТЕЛЯ-ВЕТЕРАНЫ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Великой Отечественной войны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9" y="1541829"/>
            <a:ext cx="2520279" cy="407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79" y="6049044"/>
            <a:ext cx="89649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Нуруллин</a:t>
            </a:r>
            <a:r>
              <a:rPr lang="ru-RU" dirty="0">
                <a:latin typeface="Arial Black" pitchFamily="34" charset="0"/>
              </a:rPr>
              <a:t> Зайнулла </a:t>
            </a:r>
            <a:r>
              <a:rPr lang="ru-RU" dirty="0" err="1" smtClean="0">
                <a:latin typeface="Arial Black" pitchFamily="34" charset="0"/>
              </a:rPr>
              <a:t>Мотыгуллович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родился 15 декабря 1919 года в </a:t>
            </a:r>
            <a:r>
              <a:rPr lang="ru-RU" dirty="0" err="1">
                <a:latin typeface="Arial Black" pitchFamily="34" charset="0"/>
              </a:rPr>
              <a:t>д.Тат.Ялтань</a:t>
            </a:r>
            <a:r>
              <a:rPr lang="ru-RU" dirty="0">
                <a:latin typeface="Arial Black" pitchFamily="34" charset="0"/>
              </a:rPr>
              <a:t>. </a:t>
            </a:r>
            <a:r>
              <a:rPr lang="ru-RU" dirty="0" smtClean="0">
                <a:latin typeface="Arial Black" pitchFamily="34" charset="0"/>
              </a:rPr>
              <a:t>Когда </a:t>
            </a:r>
            <a:r>
              <a:rPr lang="ru-RU" dirty="0">
                <a:latin typeface="Arial Black" pitchFamily="34" charset="0"/>
              </a:rPr>
              <a:t>служил в рядах Красной Армии, началась война. Он прошел курсы и был авиамехаником на фронте. В ноябре 1945 года он демобилизовался и приехал на родину. В нашей школе №2 он преподавал географию до 1972года.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3620</TotalTime>
  <Words>100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803</cp:revision>
  <dcterms:created xsi:type="dcterms:W3CDTF">2012-10-29T05:24:40Z</dcterms:created>
  <dcterms:modified xsi:type="dcterms:W3CDTF">2023-03-07T06:30:25Z</dcterms:modified>
</cp:coreProperties>
</file>