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16300" y="5977036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Мирсияпова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Лия </a:t>
            </a:r>
            <a:r>
              <a:rPr lang="ru-RU" sz="2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Анасовна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читель технологии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высшей квалификационной категории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00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569648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«Чтобы быть хорошим преподавателем, надо любить то, что преподаёшь, и любить тех, кому преподаёшь»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12243" y="3269111"/>
            <a:ext cx="5400675" cy="1200316"/>
          </a:xfrm>
          <a:prstGeom prst="rect">
            <a:avLst/>
          </a:prstGeom>
        </p:spPr>
        <p:txBody>
          <a:bodyPr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Яхшы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укытучы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булыр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өчен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нәрсә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өйрәткәнеңне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һәм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кемне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өйрәткәнеңне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яратырга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кирәк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endParaRPr lang="ru-RU" sz="24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ПЕДАГОГ - НАСТАВНИК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0245" y="0"/>
            <a:ext cx="4619129" cy="7921625"/>
          </a:xfrm>
          <a:prstGeom prst="rect">
            <a:avLst/>
          </a:prstGeom>
        </p:spPr>
      </p:pic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1777271" cy="97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Завуч2\Documents\Аттестация\ФОТО учителей\Лия Анасовн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566" y="2304628"/>
            <a:ext cx="3018830" cy="3971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3898</TotalTime>
  <Words>59</Words>
  <Application>Microsoft Office PowerPoint</Application>
  <PresentationFormat>Произвольный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811</cp:revision>
  <dcterms:created xsi:type="dcterms:W3CDTF">2012-10-29T05:24:40Z</dcterms:created>
  <dcterms:modified xsi:type="dcterms:W3CDTF">2023-03-16T07:43:20Z</dcterms:modified>
</cp:coreProperties>
</file>