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39" y="548680"/>
            <a:ext cx="2495714" cy="3282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1124744"/>
            <a:ext cx="4086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Дорогая Лия </a:t>
            </a:r>
            <a:r>
              <a:rPr lang="ru-RU" b="1" dirty="0" err="1" smtClean="0"/>
              <a:t>Анасовна</a:t>
            </a:r>
            <a:r>
              <a:rPr lang="ru-RU" b="1" smtClean="0"/>
              <a:t>!</a:t>
            </a:r>
          </a:p>
          <a:p>
            <a:pPr algn="ctr"/>
            <a:endParaRPr lang="ru-RU" b="1" dirty="0" smtClean="0"/>
          </a:p>
          <a:p>
            <a:r>
              <a:rPr lang="ru-RU" i="1" dirty="0" smtClean="0"/>
              <a:t>Поздравляю </a:t>
            </a:r>
            <a:r>
              <a:rPr lang="ru-RU" i="1" dirty="0"/>
              <a:t>с 55-летним юбилеем! Пусть каждый новый день приносит как можно больше ярких эмоций, пусть радость льется через край</a:t>
            </a:r>
            <a:r>
              <a:rPr lang="ru-RU" i="1" dirty="0" smtClean="0"/>
              <a:t>,</a:t>
            </a:r>
          </a:p>
          <a:p>
            <a:r>
              <a:rPr lang="ru-RU" i="1" dirty="0" smtClean="0"/>
              <a:t> </a:t>
            </a:r>
            <a:r>
              <a:rPr lang="ru-RU" i="1" dirty="0"/>
              <a:t>а счастье не знает предела. </a:t>
            </a:r>
            <a:endParaRPr lang="ru-RU" i="1" dirty="0" smtClean="0"/>
          </a:p>
          <a:p>
            <a:r>
              <a:rPr lang="ru-RU" i="1" dirty="0" smtClean="0"/>
              <a:t>Пусть </a:t>
            </a:r>
            <a:r>
              <a:rPr lang="ru-RU" i="1" dirty="0"/>
              <a:t>здоровье не подводит, </a:t>
            </a:r>
            <a:endParaRPr lang="ru-RU" i="1" dirty="0" smtClean="0"/>
          </a:p>
          <a:p>
            <a:r>
              <a:rPr lang="ru-RU" i="1" dirty="0" smtClean="0"/>
              <a:t>и </a:t>
            </a:r>
            <a:r>
              <a:rPr lang="ru-RU" i="1" dirty="0"/>
              <a:t>близкие всегда находятся рядом. Любви, дружбы, вдохновения, благополучия! </a:t>
            </a:r>
            <a:endParaRPr lang="ru-RU" i="1" dirty="0" smtClean="0"/>
          </a:p>
          <a:p>
            <a:endParaRPr lang="ru-RU" i="1" dirty="0"/>
          </a:p>
          <a:p>
            <a:r>
              <a:rPr lang="ru-RU" i="1" dirty="0" smtClean="0"/>
              <a:t>С </a:t>
            </a:r>
            <a:r>
              <a:rPr lang="ru-RU" i="1" dirty="0"/>
              <a:t>днем рождения!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09021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Завуч2</dc:creator>
  <cp:lastModifiedBy>Завуч2</cp:lastModifiedBy>
  <cp:revision>1</cp:revision>
  <dcterms:created xsi:type="dcterms:W3CDTF">2023-03-07T07:47:05Z</dcterms:created>
  <dcterms:modified xsi:type="dcterms:W3CDTF">2023-08-07T10:31:48Z</dcterms:modified>
</cp:coreProperties>
</file>