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49" y="-18288"/>
            <a:ext cx="9144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8680"/>
            <a:ext cx="1590675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93746" y="638800"/>
            <a:ext cx="43579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dirty="0" smtClean="0"/>
              <a:t>УЧИТЕЛЯ-ВЕТЕРАНЫ</a:t>
            </a:r>
          </a:p>
          <a:p>
            <a:pPr algn="ctr"/>
            <a:r>
              <a:rPr lang="ru-RU" sz="2400" b="1" dirty="0" smtClean="0"/>
              <a:t>Великой Отечественной войны</a:t>
            </a:r>
            <a:endParaRPr lang="ru-RU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1800200" cy="2686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5856" y="3451318"/>
            <a:ext cx="490756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Маликов </a:t>
            </a:r>
            <a:r>
              <a:rPr lang="ru-RU" sz="2800" b="1" dirty="0" err="1"/>
              <a:t>Хусаин</a:t>
            </a:r>
            <a:r>
              <a:rPr lang="ru-RU" sz="2800" b="1" dirty="0"/>
              <a:t> </a:t>
            </a:r>
            <a:r>
              <a:rPr lang="ru-RU" sz="2800" b="1" dirty="0" err="1" smtClean="0"/>
              <a:t>Зульфанович</a:t>
            </a:r>
            <a:endParaRPr lang="ru-RU" sz="2800" b="1" dirty="0" smtClean="0"/>
          </a:p>
          <a:p>
            <a:pPr algn="ctr"/>
            <a:r>
              <a:rPr lang="ru-RU" dirty="0"/>
              <a:t>(</a:t>
            </a:r>
            <a:r>
              <a:rPr lang="ru-RU" dirty="0" smtClean="0"/>
              <a:t>Учитель физики школы №2)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7195" y="4581128"/>
            <a:ext cx="82089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1600" dirty="0"/>
              <a:t>Маликов </a:t>
            </a:r>
            <a:r>
              <a:rPr lang="ru-RU" sz="1600" dirty="0" err="1"/>
              <a:t>Хусаин</a:t>
            </a:r>
            <a:r>
              <a:rPr lang="ru-RU" sz="1600" dirty="0"/>
              <a:t> </a:t>
            </a:r>
            <a:r>
              <a:rPr lang="ru-RU" sz="1600" dirty="0" err="1"/>
              <a:t>Зульфанович</a:t>
            </a:r>
            <a:r>
              <a:rPr lang="ru-RU" sz="1600" dirty="0"/>
              <a:t> </a:t>
            </a:r>
            <a:r>
              <a:rPr lang="ru-RU" sz="1600" dirty="0" smtClean="0"/>
              <a:t>в 1941-1945 </a:t>
            </a:r>
            <a:r>
              <a:rPr lang="ru-RU" sz="1600" dirty="0"/>
              <a:t>годы воевал на фронте. </a:t>
            </a:r>
            <a:r>
              <a:rPr lang="ru-RU" sz="1600" dirty="0" smtClean="0"/>
              <a:t>После возвращения </a:t>
            </a:r>
            <a:r>
              <a:rPr lang="ru-RU" sz="1600" dirty="0"/>
              <a:t>с фронта в 1948 </a:t>
            </a:r>
            <a:r>
              <a:rPr lang="ru-RU" sz="1600" dirty="0" smtClean="0"/>
              <a:t>году стал работать </a:t>
            </a:r>
            <a:r>
              <a:rPr lang="ru-RU" sz="1600" dirty="0"/>
              <a:t>учителем физики. Первым на своих уроках стал показывать кинофильмы. В 1955 году школа приобрела узкопленочную звуковую передвижку «Украина». </a:t>
            </a:r>
            <a:r>
              <a:rPr lang="ru-RU" sz="1600" dirty="0" err="1"/>
              <a:t>Х.З.Маликов</a:t>
            </a:r>
            <a:r>
              <a:rPr lang="ru-RU" sz="1600" dirty="0"/>
              <a:t> организовал кружок юных киномехаников среди учащихся 8-10 классов. В 1959 году он выступил с докладом «Использование кино на уроке и его влияние на усвоение учебного материала  учащимися» на втором республиканском съезде учителей Татарской Республики в </a:t>
            </a:r>
            <a:r>
              <a:rPr lang="ru-RU" sz="1600" dirty="0" err="1"/>
              <a:t>г.Казань</a:t>
            </a:r>
            <a:r>
              <a:rPr lang="ru-RU" sz="16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21328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«Достоинства </a:t>
            </a:r>
            <a:r>
              <a:rPr lang="ru-RU" b="1" dirty="0"/>
              <a:t>и недостатки уходят корнями в школу, и ключи от благополучия находятся </a:t>
            </a:r>
            <a:r>
              <a:rPr lang="ru-RU" b="1" dirty="0" smtClean="0"/>
              <a:t>у учителей»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5185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115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Завуч2</dc:creator>
  <cp:lastModifiedBy>Завуч2</cp:lastModifiedBy>
  <cp:revision>4</cp:revision>
  <dcterms:created xsi:type="dcterms:W3CDTF">2023-03-07T06:39:25Z</dcterms:created>
  <dcterms:modified xsi:type="dcterms:W3CDTF">2023-03-11T07:26:12Z</dcterms:modified>
</cp:coreProperties>
</file>