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3008313" cy="116205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Кириллова Елена Александровна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учитель начальных классов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620688"/>
            <a:ext cx="4546848" cy="550547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/>
              <a:t>Замечательный наш учитель, прекрасный человек, поздравляем Вас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с </a:t>
            </a:r>
            <a:r>
              <a:rPr lang="ru-RU" b="1" i="1" dirty="0">
                <a:solidFill>
                  <a:srgbClr val="FF0000"/>
                </a:solidFill>
              </a:rPr>
              <a:t>55-летием! </a:t>
            </a:r>
            <a:endParaRPr lang="ru-RU" b="1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dirty="0" smtClean="0"/>
              <a:t>Желаем</a:t>
            </a:r>
            <a:r>
              <a:rPr lang="ru-RU" dirty="0"/>
              <a:t>, чтобы пятерки Вашей даты дарили Вам новые силы и победы, чтобы пятерки Ваших учеников дарили Вам уверенность и гордость за свою работу. Здоровья Вам, достатка, воодушевления, любви, уважения и бесконечного потока гениальных, интересных, ярких идей для счастливой жизни.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7" name="Picture 3" descr="C:\Users\Завуч2\Documents\Аттестация\ФОТО учителей\Кириллова Е.А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58" y="1660560"/>
            <a:ext cx="2475764" cy="3536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8557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64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Кириллова Елена Александровна учитель начальных классов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Кириллова Елена Александровна учитель начальных классов</dc:title>
  <dc:creator>Завуч2</dc:creator>
  <cp:lastModifiedBy>Завуч2</cp:lastModifiedBy>
  <cp:revision>3</cp:revision>
  <dcterms:created xsi:type="dcterms:W3CDTF">2023-03-07T07:47:05Z</dcterms:created>
  <dcterms:modified xsi:type="dcterms:W3CDTF">2023-03-07T07:54:18Z</dcterms:modified>
</cp:coreProperties>
</file>