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3"/>
  </p:notesMasterIdLst>
  <p:sldIdLst>
    <p:sldId id="402" r:id="rId2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495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6" autoAdjust="0"/>
    <p:restoredTop sz="94624" autoAdjust="0"/>
  </p:normalViewPr>
  <p:slideViewPr>
    <p:cSldViewPr>
      <p:cViewPr>
        <p:scale>
          <a:sx n="66" d="100"/>
          <a:sy n="66" d="100"/>
        </p:scale>
        <p:origin x="-2556" y="-1092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2" y="146361"/>
            <a:ext cx="2868567" cy="157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41517" y="3024708"/>
            <a:ext cx="6552728" cy="2616089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Шигапова </a:t>
            </a:r>
            <a:r>
              <a:rPr lang="ru-RU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Замия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Рафисовна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учитель начальных классов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ервой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квалификационной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категории </a:t>
            </a:r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МБОУ «Гимназия №2»</a:t>
            </a:r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Чистопольского   муниципального района 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атарстан</a:t>
            </a:r>
          </a:p>
          <a:p>
            <a:pPr algn="ctr"/>
            <a:endParaRPr lang="ru-RU" sz="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tt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92563" y="888288"/>
            <a:ext cx="5616699" cy="1200316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«Задача педагога — взращивать в учениках желание учиться, а также уметь бросать себе 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вызовы»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36379" y="158811"/>
            <a:ext cx="8093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Наши лучшие педагоги</a:t>
            </a:r>
            <a:endParaRPr lang="tt-RU" sz="2800" b="1" dirty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003" y="0"/>
            <a:ext cx="4619129" cy="79216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60515" y="6003215"/>
            <a:ext cx="53747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 рамках Года педагога и наставника </a:t>
            </a:r>
            <a:r>
              <a:rPr lang="ru-RU" sz="20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награждена </a:t>
            </a:r>
          </a:p>
          <a:p>
            <a:pPr lvl="0" algn="ctr"/>
            <a:r>
              <a:rPr lang="ru-RU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Почетной </a:t>
            </a: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грамотой главы </a:t>
            </a:r>
            <a:r>
              <a:rPr lang="ru-RU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Чистопольского муниципального района Республики Татарстан</a:t>
            </a:r>
          </a:p>
        </p:txBody>
      </p:sp>
      <p:pic>
        <p:nvPicPr>
          <p:cNvPr id="1028" name="Picture 4" descr="C:\Users\Завуч2\Documents\Аттестация\ФОТО учителей\Шигапова З.Р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326" y="2156534"/>
            <a:ext cx="2525936" cy="36085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3890</TotalTime>
  <Words>57</Words>
  <Application>Microsoft Office PowerPoint</Application>
  <PresentationFormat>Произвольный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Завуч2</cp:lastModifiedBy>
  <cp:revision>811</cp:revision>
  <dcterms:created xsi:type="dcterms:W3CDTF">2012-10-29T05:24:40Z</dcterms:created>
  <dcterms:modified xsi:type="dcterms:W3CDTF">2023-03-17T08:54:56Z</dcterms:modified>
</cp:coreProperties>
</file>